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56" r:id="rId5"/>
    <p:sldId id="257" r:id="rId6"/>
    <p:sldId id="258" r:id="rId7"/>
    <p:sldId id="259" r:id="rId8"/>
    <p:sldId id="260" r:id="rId9"/>
    <p:sldId id="262" r:id="rId10"/>
    <p:sldId id="264"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B132C1-8AAE-4C9A-9F7E-50620CA264E0}" v="4" dt="2024-07-08T09:48:14.7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Burling" userId="e401c9ef-224e-41a7-b69a-d1a4dd0a6a74" providerId="ADAL" clId="{CED03859-7483-4AA8-B884-8DDDBBEEE34F}"/>
    <pc:docChg chg="custSel modSld">
      <pc:chgData name="Katie Burling" userId="e401c9ef-224e-41a7-b69a-d1a4dd0a6a74" providerId="ADAL" clId="{CED03859-7483-4AA8-B884-8DDDBBEEE34F}" dt="2024-06-26T11:13:36.137" v="123" actId="20577"/>
      <pc:docMkLst>
        <pc:docMk/>
      </pc:docMkLst>
      <pc:sldChg chg="modSp mod">
        <pc:chgData name="Katie Burling" userId="e401c9ef-224e-41a7-b69a-d1a4dd0a6a74" providerId="ADAL" clId="{CED03859-7483-4AA8-B884-8DDDBBEEE34F}" dt="2024-06-26T11:11:10.552" v="26" actId="20577"/>
        <pc:sldMkLst>
          <pc:docMk/>
          <pc:sldMk cId="4074719080" sldId="257"/>
        </pc:sldMkLst>
        <pc:spChg chg="mod">
          <ac:chgData name="Katie Burling" userId="e401c9ef-224e-41a7-b69a-d1a4dd0a6a74" providerId="ADAL" clId="{CED03859-7483-4AA8-B884-8DDDBBEEE34F}" dt="2024-06-26T11:11:10.552" v="26" actId="20577"/>
          <ac:spMkLst>
            <pc:docMk/>
            <pc:sldMk cId="4074719080" sldId="257"/>
            <ac:spMk id="3" creationId="{84E87928-C646-C50D-1BDA-1E5C33D17D0D}"/>
          </ac:spMkLst>
        </pc:spChg>
      </pc:sldChg>
      <pc:sldChg chg="modSp mod">
        <pc:chgData name="Katie Burling" userId="e401c9ef-224e-41a7-b69a-d1a4dd0a6a74" providerId="ADAL" clId="{CED03859-7483-4AA8-B884-8DDDBBEEE34F}" dt="2024-06-26T11:12:53.098" v="113" actId="20577"/>
        <pc:sldMkLst>
          <pc:docMk/>
          <pc:sldMk cId="4237432887" sldId="259"/>
        </pc:sldMkLst>
        <pc:spChg chg="mod">
          <ac:chgData name="Katie Burling" userId="e401c9ef-224e-41a7-b69a-d1a4dd0a6a74" providerId="ADAL" clId="{CED03859-7483-4AA8-B884-8DDDBBEEE34F}" dt="2024-06-26T11:12:53.098" v="113" actId="20577"/>
          <ac:spMkLst>
            <pc:docMk/>
            <pc:sldMk cId="4237432887" sldId="259"/>
            <ac:spMk id="5" creationId="{BF6C1835-3A10-644B-E209-253EE554DFB3}"/>
          </ac:spMkLst>
        </pc:spChg>
      </pc:sldChg>
      <pc:sldChg chg="modSp mod">
        <pc:chgData name="Katie Burling" userId="e401c9ef-224e-41a7-b69a-d1a4dd0a6a74" providerId="ADAL" clId="{CED03859-7483-4AA8-B884-8DDDBBEEE34F}" dt="2024-06-26T11:13:36.137" v="123" actId="20577"/>
        <pc:sldMkLst>
          <pc:docMk/>
          <pc:sldMk cId="1768774037" sldId="260"/>
        </pc:sldMkLst>
        <pc:spChg chg="mod">
          <ac:chgData name="Katie Burling" userId="e401c9ef-224e-41a7-b69a-d1a4dd0a6a74" providerId="ADAL" clId="{CED03859-7483-4AA8-B884-8DDDBBEEE34F}" dt="2024-06-26T11:13:36.137" v="123" actId="20577"/>
          <ac:spMkLst>
            <pc:docMk/>
            <pc:sldMk cId="1768774037" sldId="260"/>
            <ac:spMk id="5" creationId="{BF6C1835-3A10-644B-E209-253EE554DFB3}"/>
          </ac:spMkLst>
        </pc:spChg>
      </pc:sldChg>
    </pc:docChg>
  </pc:docChgLst>
  <pc:docChgLst>
    <pc:chgData name="Vanessa Murray" userId="7c892b5d-eb9b-4d06-bcd7-7a8d38f4e256" providerId="ADAL" clId="{E9DB4A5C-FDAE-4561-8A0D-DB58343884BD}"/>
    <pc:docChg chg="modSld">
      <pc:chgData name="Vanessa Murray" userId="7c892b5d-eb9b-4d06-bcd7-7a8d38f4e256" providerId="ADAL" clId="{E9DB4A5C-FDAE-4561-8A0D-DB58343884BD}" dt="2024-07-04T13:53:19.363" v="14" actId="2711"/>
      <pc:docMkLst>
        <pc:docMk/>
      </pc:docMkLst>
      <pc:sldChg chg="modSp mod">
        <pc:chgData name="Vanessa Murray" userId="7c892b5d-eb9b-4d06-bcd7-7a8d38f4e256" providerId="ADAL" clId="{E9DB4A5C-FDAE-4561-8A0D-DB58343884BD}" dt="2024-07-04T13:52:23.451" v="2" actId="2711"/>
        <pc:sldMkLst>
          <pc:docMk/>
          <pc:sldMk cId="4074719080" sldId="257"/>
        </pc:sldMkLst>
        <pc:spChg chg="mod">
          <ac:chgData name="Vanessa Murray" userId="7c892b5d-eb9b-4d06-bcd7-7a8d38f4e256" providerId="ADAL" clId="{E9DB4A5C-FDAE-4561-8A0D-DB58343884BD}" dt="2024-07-04T13:52:01.325" v="0" actId="2711"/>
          <ac:spMkLst>
            <pc:docMk/>
            <pc:sldMk cId="4074719080" sldId="257"/>
            <ac:spMk id="2" creationId="{0EF2F76A-311B-83D8-593E-FC04C79BAC01}"/>
          </ac:spMkLst>
        </pc:spChg>
        <pc:spChg chg="mod">
          <ac:chgData name="Vanessa Murray" userId="7c892b5d-eb9b-4d06-bcd7-7a8d38f4e256" providerId="ADAL" clId="{E9DB4A5C-FDAE-4561-8A0D-DB58343884BD}" dt="2024-07-04T13:52:23.451" v="2" actId="2711"/>
          <ac:spMkLst>
            <pc:docMk/>
            <pc:sldMk cId="4074719080" sldId="257"/>
            <ac:spMk id="3" creationId="{84E87928-C646-C50D-1BDA-1E5C33D17D0D}"/>
          </ac:spMkLst>
        </pc:spChg>
      </pc:sldChg>
      <pc:sldChg chg="modSp mod">
        <pc:chgData name="Vanessa Murray" userId="7c892b5d-eb9b-4d06-bcd7-7a8d38f4e256" providerId="ADAL" clId="{E9DB4A5C-FDAE-4561-8A0D-DB58343884BD}" dt="2024-07-04T13:52:34.878" v="4" actId="2711"/>
        <pc:sldMkLst>
          <pc:docMk/>
          <pc:sldMk cId="1760860448" sldId="258"/>
        </pc:sldMkLst>
        <pc:spChg chg="mod">
          <ac:chgData name="Vanessa Murray" userId="7c892b5d-eb9b-4d06-bcd7-7a8d38f4e256" providerId="ADAL" clId="{E9DB4A5C-FDAE-4561-8A0D-DB58343884BD}" dt="2024-07-04T13:52:34.878" v="4" actId="2711"/>
          <ac:spMkLst>
            <pc:docMk/>
            <pc:sldMk cId="1760860448" sldId="258"/>
            <ac:spMk id="2" creationId="{FDCB96D1-A44B-7E9F-4B39-8277BA6F3951}"/>
          </ac:spMkLst>
        </pc:spChg>
        <pc:spChg chg="mod">
          <ac:chgData name="Vanessa Murray" userId="7c892b5d-eb9b-4d06-bcd7-7a8d38f4e256" providerId="ADAL" clId="{E9DB4A5C-FDAE-4561-8A0D-DB58343884BD}" dt="2024-07-04T13:52:31.641" v="3" actId="2711"/>
          <ac:spMkLst>
            <pc:docMk/>
            <pc:sldMk cId="1760860448" sldId="258"/>
            <ac:spMk id="5" creationId="{BF6C1835-3A10-644B-E209-253EE554DFB3}"/>
          </ac:spMkLst>
        </pc:spChg>
      </pc:sldChg>
      <pc:sldChg chg="modSp mod">
        <pc:chgData name="Vanessa Murray" userId="7c892b5d-eb9b-4d06-bcd7-7a8d38f4e256" providerId="ADAL" clId="{E9DB4A5C-FDAE-4561-8A0D-DB58343884BD}" dt="2024-07-04T13:52:44.027" v="6" actId="2711"/>
        <pc:sldMkLst>
          <pc:docMk/>
          <pc:sldMk cId="4237432887" sldId="259"/>
        </pc:sldMkLst>
        <pc:spChg chg="mod">
          <ac:chgData name="Vanessa Murray" userId="7c892b5d-eb9b-4d06-bcd7-7a8d38f4e256" providerId="ADAL" clId="{E9DB4A5C-FDAE-4561-8A0D-DB58343884BD}" dt="2024-07-04T13:52:39.477" v="5" actId="2711"/>
          <ac:spMkLst>
            <pc:docMk/>
            <pc:sldMk cId="4237432887" sldId="259"/>
            <ac:spMk id="2" creationId="{FDCB96D1-A44B-7E9F-4B39-8277BA6F3951}"/>
          </ac:spMkLst>
        </pc:spChg>
        <pc:spChg chg="mod">
          <ac:chgData name="Vanessa Murray" userId="7c892b5d-eb9b-4d06-bcd7-7a8d38f4e256" providerId="ADAL" clId="{E9DB4A5C-FDAE-4561-8A0D-DB58343884BD}" dt="2024-07-04T13:52:44.027" v="6" actId="2711"/>
          <ac:spMkLst>
            <pc:docMk/>
            <pc:sldMk cId="4237432887" sldId="259"/>
            <ac:spMk id="5" creationId="{BF6C1835-3A10-644B-E209-253EE554DFB3}"/>
          </ac:spMkLst>
        </pc:spChg>
      </pc:sldChg>
      <pc:sldChg chg="modSp mod">
        <pc:chgData name="Vanessa Murray" userId="7c892b5d-eb9b-4d06-bcd7-7a8d38f4e256" providerId="ADAL" clId="{E9DB4A5C-FDAE-4561-8A0D-DB58343884BD}" dt="2024-07-04T13:52:53.205" v="8" actId="2711"/>
        <pc:sldMkLst>
          <pc:docMk/>
          <pc:sldMk cId="1768774037" sldId="260"/>
        </pc:sldMkLst>
        <pc:spChg chg="mod">
          <ac:chgData name="Vanessa Murray" userId="7c892b5d-eb9b-4d06-bcd7-7a8d38f4e256" providerId="ADAL" clId="{E9DB4A5C-FDAE-4561-8A0D-DB58343884BD}" dt="2024-07-04T13:52:49.420" v="7" actId="2711"/>
          <ac:spMkLst>
            <pc:docMk/>
            <pc:sldMk cId="1768774037" sldId="260"/>
            <ac:spMk id="2" creationId="{FDCB96D1-A44B-7E9F-4B39-8277BA6F3951}"/>
          </ac:spMkLst>
        </pc:spChg>
        <pc:spChg chg="mod">
          <ac:chgData name="Vanessa Murray" userId="7c892b5d-eb9b-4d06-bcd7-7a8d38f4e256" providerId="ADAL" clId="{E9DB4A5C-FDAE-4561-8A0D-DB58343884BD}" dt="2024-07-04T13:52:53.205" v="8" actId="2711"/>
          <ac:spMkLst>
            <pc:docMk/>
            <pc:sldMk cId="1768774037" sldId="260"/>
            <ac:spMk id="5" creationId="{BF6C1835-3A10-644B-E209-253EE554DFB3}"/>
          </ac:spMkLst>
        </pc:spChg>
      </pc:sldChg>
      <pc:sldChg chg="modSp mod">
        <pc:chgData name="Vanessa Murray" userId="7c892b5d-eb9b-4d06-bcd7-7a8d38f4e256" providerId="ADAL" clId="{E9DB4A5C-FDAE-4561-8A0D-DB58343884BD}" dt="2024-07-04T13:53:02.146" v="10" actId="2711"/>
        <pc:sldMkLst>
          <pc:docMk/>
          <pc:sldMk cId="263506367" sldId="262"/>
        </pc:sldMkLst>
        <pc:spChg chg="mod">
          <ac:chgData name="Vanessa Murray" userId="7c892b5d-eb9b-4d06-bcd7-7a8d38f4e256" providerId="ADAL" clId="{E9DB4A5C-FDAE-4561-8A0D-DB58343884BD}" dt="2024-07-04T13:53:02.146" v="10" actId="2711"/>
          <ac:spMkLst>
            <pc:docMk/>
            <pc:sldMk cId="263506367" sldId="262"/>
            <ac:spMk id="5" creationId="{BF6C1835-3A10-644B-E209-253EE554DFB3}"/>
          </ac:spMkLst>
        </pc:spChg>
        <pc:spChg chg="mod">
          <ac:chgData name="Vanessa Murray" userId="7c892b5d-eb9b-4d06-bcd7-7a8d38f4e256" providerId="ADAL" clId="{E9DB4A5C-FDAE-4561-8A0D-DB58343884BD}" dt="2024-07-04T13:52:57.464" v="9" actId="2711"/>
          <ac:spMkLst>
            <pc:docMk/>
            <pc:sldMk cId="263506367" sldId="262"/>
            <ac:spMk id="15" creationId="{9DA292E9-7ED2-168A-6C5B-A6D12DA688EF}"/>
          </ac:spMkLst>
        </pc:spChg>
      </pc:sldChg>
      <pc:sldChg chg="modSp mod">
        <pc:chgData name="Vanessa Murray" userId="7c892b5d-eb9b-4d06-bcd7-7a8d38f4e256" providerId="ADAL" clId="{E9DB4A5C-FDAE-4561-8A0D-DB58343884BD}" dt="2024-07-04T13:53:10.230" v="12" actId="2711"/>
        <pc:sldMkLst>
          <pc:docMk/>
          <pc:sldMk cId="2466921781" sldId="264"/>
        </pc:sldMkLst>
        <pc:spChg chg="mod">
          <ac:chgData name="Vanessa Murray" userId="7c892b5d-eb9b-4d06-bcd7-7a8d38f4e256" providerId="ADAL" clId="{E9DB4A5C-FDAE-4561-8A0D-DB58343884BD}" dt="2024-07-04T13:53:10.230" v="12" actId="2711"/>
          <ac:spMkLst>
            <pc:docMk/>
            <pc:sldMk cId="2466921781" sldId="264"/>
            <ac:spMk id="5" creationId="{BF6C1835-3A10-644B-E209-253EE554DFB3}"/>
          </ac:spMkLst>
        </pc:spChg>
        <pc:spChg chg="mod">
          <ac:chgData name="Vanessa Murray" userId="7c892b5d-eb9b-4d06-bcd7-7a8d38f4e256" providerId="ADAL" clId="{E9DB4A5C-FDAE-4561-8A0D-DB58343884BD}" dt="2024-07-04T13:53:06.509" v="11" actId="2711"/>
          <ac:spMkLst>
            <pc:docMk/>
            <pc:sldMk cId="2466921781" sldId="264"/>
            <ac:spMk id="15" creationId="{9DA292E9-7ED2-168A-6C5B-A6D12DA688EF}"/>
          </ac:spMkLst>
        </pc:spChg>
      </pc:sldChg>
      <pc:sldChg chg="modSp mod">
        <pc:chgData name="Vanessa Murray" userId="7c892b5d-eb9b-4d06-bcd7-7a8d38f4e256" providerId="ADAL" clId="{E9DB4A5C-FDAE-4561-8A0D-DB58343884BD}" dt="2024-07-04T13:53:19.363" v="14" actId="2711"/>
        <pc:sldMkLst>
          <pc:docMk/>
          <pc:sldMk cId="2290504888" sldId="265"/>
        </pc:sldMkLst>
        <pc:spChg chg="mod">
          <ac:chgData name="Vanessa Murray" userId="7c892b5d-eb9b-4d06-bcd7-7a8d38f4e256" providerId="ADAL" clId="{E9DB4A5C-FDAE-4561-8A0D-DB58343884BD}" dt="2024-07-04T13:53:19.363" v="14" actId="2711"/>
          <ac:spMkLst>
            <pc:docMk/>
            <pc:sldMk cId="2290504888" sldId="265"/>
            <ac:spMk id="2" creationId="{7F2DCDB5-14E7-D7E8-1ED3-20AEE01DB8C8}"/>
          </ac:spMkLst>
        </pc:spChg>
        <pc:spChg chg="mod">
          <ac:chgData name="Vanessa Murray" userId="7c892b5d-eb9b-4d06-bcd7-7a8d38f4e256" providerId="ADAL" clId="{E9DB4A5C-FDAE-4561-8A0D-DB58343884BD}" dt="2024-07-04T13:53:15.202" v="13" actId="2711"/>
          <ac:spMkLst>
            <pc:docMk/>
            <pc:sldMk cId="2290504888" sldId="265"/>
            <ac:spMk id="15" creationId="{9DA292E9-7ED2-168A-6C5B-A6D12DA688EF}"/>
          </ac:spMkLst>
        </pc:spChg>
      </pc:sldChg>
    </pc:docChg>
  </pc:docChgLst>
  <pc:docChgLst>
    <pc:chgData name="Sandy Leach" userId="b26fc938-636a-462b-a953-89c6b81adba0" providerId="ADAL" clId="{EF9E9E1E-334D-4E12-BDFE-C2305B2E9541}"/>
    <pc:docChg chg="undo custSel addSld delSld modSld">
      <pc:chgData name="Sandy Leach" userId="b26fc938-636a-462b-a953-89c6b81adba0" providerId="ADAL" clId="{EF9E9E1E-334D-4E12-BDFE-C2305B2E9541}" dt="2024-06-26T09:37:39.845" v="2399" actId="2696"/>
      <pc:docMkLst>
        <pc:docMk/>
      </pc:docMkLst>
      <pc:sldChg chg="addSp delSp modSp mod">
        <pc:chgData name="Sandy Leach" userId="b26fc938-636a-462b-a953-89c6b81adba0" providerId="ADAL" clId="{EF9E9E1E-334D-4E12-BDFE-C2305B2E9541}" dt="2024-06-26T09:06:56.339" v="48" actId="26606"/>
        <pc:sldMkLst>
          <pc:docMk/>
          <pc:sldMk cId="4074719080" sldId="257"/>
        </pc:sldMkLst>
        <pc:spChg chg="mod">
          <ac:chgData name="Sandy Leach" userId="b26fc938-636a-462b-a953-89c6b81adba0" providerId="ADAL" clId="{EF9E9E1E-334D-4E12-BDFE-C2305B2E9541}" dt="2024-06-26T09:06:56.339" v="48" actId="26606"/>
          <ac:spMkLst>
            <pc:docMk/>
            <pc:sldMk cId="4074719080" sldId="257"/>
            <ac:spMk id="2" creationId="{0EF2F76A-311B-83D8-593E-FC04C79BAC01}"/>
          </ac:spMkLst>
        </pc:spChg>
        <pc:spChg chg="mod">
          <ac:chgData name="Sandy Leach" userId="b26fc938-636a-462b-a953-89c6b81adba0" providerId="ADAL" clId="{EF9E9E1E-334D-4E12-BDFE-C2305B2E9541}" dt="2024-06-26T09:06:56.339" v="48" actId="26606"/>
          <ac:spMkLst>
            <pc:docMk/>
            <pc:sldMk cId="4074719080" sldId="257"/>
            <ac:spMk id="3" creationId="{84E87928-C646-C50D-1BDA-1E5C33D17D0D}"/>
          </ac:spMkLst>
        </pc:spChg>
        <pc:spChg chg="add del">
          <ac:chgData name="Sandy Leach" userId="b26fc938-636a-462b-a953-89c6b81adba0" providerId="ADAL" clId="{EF9E9E1E-334D-4E12-BDFE-C2305B2E9541}" dt="2024-06-26T09:06:56.339" v="48" actId="26606"/>
          <ac:spMkLst>
            <pc:docMk/>
            <pc:sldMk cId="4074719080" sldId="257"/>
            <ac:spMk id="12" creationId="{D2B783EE-0239-4717-BBEA-8C9EAC61C824}"/>
          </ac:spMkLst>
        </pc:spChg>
        <pc:spChg chg="add del">
          <ac:chgData name="Sandy Leach" userId="b26fc938-636a-462b-a953-89c6b81adba0" providerId="ADAL" clId="{EF9E9E1E-334D-4E12-BDFE-C2305B2E9541}" dt="2024-06-26T09:06:56.339" v="48" actId="26606"/>
          <ac:spMkLst>
            <pc:docMk/>
            <pc:sldMk cId="4074719080" sldId="257"/>
            <ac:spMk id="14" creationId="{A7B99495-F43F-4D80-A44F-2CB4764EB90B}"/>
          </ac:spMkLst>
        </pc:spChg>
        <pc:spChg chg="add del">
          <ac:chgData name="Sandy Leach" userId="b26fc938-636a-462b-a953-89c6b81adba0" providerId="ADAL" clId="{EF9E9E1E-334D-4E12-BDFE-C2305B2E9541}" dt="2024-06-26T09:06:56.339" v="48" actId="26606"/>
          <ac:spMkLst>
            <pc:docMk/>
            <pc:sldMk cId="4074719080" sldId="257"/>
            <ac:spMk id="20" creationId="{70BEB1E7-2F88-40BC-B73D-42E5B6F80BFC}"/>
          </ac:spMkLst>
        </pc:spChg>
        <pc:spChg chg="add del">
          <ac:chgData name="Sandy Leach" userId="b26fc938-636a-462b-a953-89c6b81adba0" providerId="ADAL" clId="{EF9E9E1E-334D-4E12-BDFE-C2305B2E9541}" dt="2024-06-26T09:06:36.635" v="41" actId="26606"/>
          <ac:spMkLst>
            <pc:docMk/>
            <pc:sldMk cId="4074719080" sldId="257"/>
            <ac:spMk id="25" creationId="{2CB962CF-61A3-4EF9-94F6-7C59B0329524}"/>
          </ac:spMkLst>
        </pc:spChg>
        <pc:spChg chg="add del">
          <ac:chgData name="Sandy Leach" userId="b26fc938-636a-462b-a953-89c6b81adba0" providerId="ADAL" clId="{EF9E9E1E-334D-4E12-BDFE-C2305B2E9541}" dt="2024-06-26T09:06:43.722" v="43" actId="26606"/>
          <ac:spMkLst>
            <pc:docMk/>
            <pc:sldMk cId="4074719080" sldId="257"/>
            <ac:spMk id="27" creationId="{BB4335AD-65B1-44E4-90AF-264024FE4BD2}"/>
          </ac:spMkLst>
        </pc:spChg>
        <pc:spChg chg="add del">
          <ac:chgData name="Sandy Leach" userId="b26fc938-636a-462b-a953-89c6b81adba0" providerId="ADAL" clId="{EF9E9E1E-334D-4E12-BDFE-C2305B2E9541}" dt="2024-06-26T09:06:43.722" v="43" actId="26606"/>
          <ac:spMkLst>
            <pc:docMk/>
            <pc:sldMk cId="4074719080" sldId="257"/>
            <ac:spMk id="28" creationId="{21AC6A30-4F22-4C0F-B278-19C5B8A80C55}"/>
          </ac:spMkLst>
        </pc:spChg>
        <pc:spChg chg="add del">
          <ac:chgData name="Sandy Leach" userId="b26fc938-636a-462b-a953-89c6b81adba0" providerId="ADAL" clId="{EF9E9E1E-334D-4E12-BDFE-C2305B2E9541}" dt="2024-06-26T09:06:50.287" v="45" actId="26606"/>
          <ac:spMkLst>
            <pc:docMk/>
            <pc:sldMk cId="4074719080" sldId="257"/>
            <ac:spMk id="30" creationId="{0D7B6173-1D58-48E2-83CF-37350F315F75}"/>
          </ac:spMkLst>
        </pc:spChg>
        <pc:spChg chg="add del">
          <ac:chgData name="Sandy Leach" userId="b26fc938-636a-462b-a953-89c6b81adba0" providerId="ADAL" clId="{EF9E9E1E-334D-4E12-BDFE-C2305B2E9541}" dt="2024-06-26T09:06:50.287" v="45" actId="26606"/>
          <ac:spMkLst>
            <pc:docMk/>
            <pc:sldMk cId="4074719080" sldId="257"/>
            <ac:spMk id="31" creationId="{21BDEC81-16A7-4451-B893-C15000083B77}"/>
          </ac:spMkLst>
        </pc:spChg>
        <pc:spChg chg="add del">
          <ac:chgData name="Sandy Leach" userId="b26fc938-636a-462b-a953-89c6b81adba0" providerId="ADAL" clId="{EF9E9E1E-334D-4E12-BDFE-C2305B2E9541}" dt="2024-06-26T09:06:50.287" v="45" actId="26606"/>
          <ac:spMkLst>
            <pc:docMk/>
            <pc:sldMk cId="4074719080" sldId="257"/>
            <ac:spMk id="32" creationId="{35D813D1-BA6B-40B4-A101-04BB89445561}"/>
          </ac:spMkLst>
        </pc:spChg>
        <pc:spChg chg="add del">
          <ac:chgData name="Sandy Leach" userId="b26fc938-636a-462b-a953-89c6b81adba0" providerId="ADAL" clId="{EF9E9E1E-334D-4E12-BDFE-C2305B2E9541}" dt="2024-06-26T09:06:50.287" v="45" actId="26606"/>
          <ac:spMkLst>
            <pc:docMk/>
            <pc:sldMk cId="4074719080" sldId="257"/>
            <ac:spMk id="33" creationId="{AEA3DFA5-2D7B-4989-8ED7-8321EC114CF1}"/>
          </ac:spMkLst>
        </pc:spChg>
        <pc:spChg chg="add del">
          <ac:chgData name="Sandy Leach" userId="b26fc938-636a-462b-a953-89c6b81adba0" providerId="ADAL" clId="{EF9E9E1E-334D-4E12-BDFE-C2305B2E9541}" dt="2024-06-26T09:06:56.324" v="47" actId="26606"/>
          <ac:spMkLst>
            <pc:docMk/>
            <pc:sldMk cId="4074719080" sldId="257"/>
            <ac:spMk id="35" creationId="{068E5CCC-C8B4-1C26-7EEC-22D3D6E680DA}"/>
          </ac:spMkLst>
        </pc:spChg>
        <pc:spChg chg="add del">
          <ac:chgData name="Sandy Leach" userId="b26fc938-636a-462b-a953-89c6b81adba0" providerId="ADAL" clId="{EF9E9E1E-334D-4E12-BDFE-C2305B2E9541}" dt="2024-06-26T09:06:56.324" v="47" actId="26606"/>
          <ac:spMkLst>
            <pc:docMk/>
            <pc:sldMk cId="4074719080" sldId="257"/>
            <ac:spMk id="36" creationId="{5AA4F2E6-C9E1-359F-FAB8-8E34321074B0}"/>
          </ac:spMkLst>
        </pc:spChg>
        <pc:picChg chg="mod ord">
          <ac:chgData name="Sandy Leach" userId="b26fc938-636a-462b-a953-89c6b81adba0" providerId="ADAL" clId="{EF9E9E1E-334D-4E12-BDFE-C2305B2E9541}" dt="2024-06-26T09:06:56.339" v="48" actId="26606"/>
          <ac:picMkLst>
            <pc:docMk/>
            <pc:sldMk cId="4074719080" sldId="257"/>
            <ac:picMk id="5" creationId="{255834BF-24CB-BF67-12F5-A6D11494E5FA}"/>
          </ac:picMkLst>
        </pc:picChg>
        <pc:picChg chg="mod ord">
          <ac:chgData name="Sandy Leach" userId="b26fc938-636a-462b-a953-89c6b81adba0" providerId="ADAL" clId="{EF9E9E1E-334D-4E12-BDFE-C2305B2E9541}" dt="2024-06-26T09:06:56.339" v="48" actId="26606"/>
          <ac:picMkLst>
            <pc:docMk/>
            <pc:sldMk cId="4074719080" sldId="257"/>
            <ac:picMk id="7" creationId="{52F5E42C-9C92-2DC4-13B8-A302D5253C1A}"/>
          </ac:picMkLst>
        </pc:picChg>
        <pc:picChg chg="add del">
          <ac:chgData name="Sandy Leach" userId="b26fc938-636a-462b-a953-89c6b81adba0" providerId="ADAL" clId="{EF9E9E1E-334D-4E12-BDFE-C2305B2E9541}" dt="2024-06-26T09:06:50.287" v="45" actId="26606"/>
          <ac:picMkLst>
            <pc:docMk/>
            <pc:sldMk cId="4074719080" sldId="257"/>
            <ac:picMk id="29" creationId="{B0DAC8FB-A162-44E3-A606-C855A03A5B09}"/>
          </ac:picMkLst>
        </pc:picChg>
        <pc:cxnChg chg="add">
          <ac:chgData name="Sandy Leach" userId="b26fc938-636a-462b-a953-89c6b81adba0" providerId="ADAL" clId="{EF9E9E1E-334D-4E12-BDFE-C2305B2E9541}" dt="2024-06-26T09:06:56.339" v="48" actId="26606"/>
          <ac:cxnSpMkLst>
            <pc:docMk/>
            <pc:sldMk cId="4074719080" sldId="257"/>
            <ac:cxnSpMk id="38" creationId="{1503BFE4-729B-D9D0-C17B-501E6AF1127A}"/>
          </ac:cxnSpMkLst>
        </pc:cxnChg>
      </pc:sldChg>
      <pc:sldChg chg="addSp delSp modSp mod">
        <pc:chgData name="Sandy Leach" userId="b26fc938-636a-462b-a953-89c6b81adba0" providerId="ADAL" clId="{EF9E9E1E-334D-4E12-BDFE-C2305B2E9541}" dt="2024-06-26T09:28:30.643" v="1709" actId="14100"/>
        <pc:sldMkLst>
          <pc:docMk/>
          <pc:sldMk cId="1760860448" sldId="258"/>
        </pc:sldMkLst>
        <pc:spChg chg="mod">
          <ac:chgData name="Sandy Leach" userId="b26fc938-636a-462b-a953-89c6b81adba0" providerId="ADAL" clId="{EF9E9E1E-334D-4E12-BDFE-C2305B2E9541}" dt="2024-06-26T09:07:37.410" v="66" actId="122"/>
          <ac:spMkLst>
            <pc:docMk/>
            <pc:sldMk cId="1760860448" sldId="258"/>
            <ac:spMk id="2" creationId="{FDCB96D1-A44B-7E9F-4B39-8277BA6F3951}"/>
          </ac:spMkLst>
        </pc:spChg>
        <pc:spChg chg="mod ord">
          <ac:chgData name="Sandy Leach" userId="b26fc938-636a-462b-a953-89c6b81adba0" providerId="ADAL" clId="{EF9E9E1E-334D-4E12-BDFE-C2305B2E9541}" dt="2024-06-26T09:28:30.643" v="1709" actId="14100"/>
          <ac:spMkLst>
            <pc:docMk/>
            <pc:sldMk cId="1760860448" sldId="258"/>
            <ac:spMk id="5" creationId="{BF6C1835-3A10-644B-E209-253EE554DFB3}"/>
          </ac:spMkLst>
        </pc:spChg>
        <pc:spChg chg="add del">
          <ac:chgData name="Sandy Leach" userId="b26fc938-636a-462b-a953-89c6b81adba0" providerId="ADAL" clId="{EF9E9E1E-334D-4E12-BDFE-C2305B2E9541}" dt="2024-06-26T09:05:12.157" v="13" actId="26606"/>
          <ac:spMkLst>
            <pc:docMk/>
            <pc:sldMk cId="1760860448" sldId="258"/>
            <ac:spMk id="30" creationId="{70BEB1E7-2F88-40BC-B73D-42E5B6F80BFC}"/>
          </ac:spMkLst>
        </pc:spChg>
        <pc:spChg chg="add del">
          <ac:chgData name="Sandy Leach" userId="b26fc938-636a-462b-a953-89c6b81adba0" providerId="ADAL" clId="{EF9E9E1E-334D-4E12-BDFE-C2305B2E9541}" dt="2024-06-26T09:05:12.157" v="13" actId="26606"/>
          <ac:spMkLst>
            <pc:docMk/>
            <pc:sldMk cId="1760860448" sldId="258"/>
            <ac:spMk id="31" creationId="{D2B783EE-0239-4717-BBEA-8C9EAC61C824}"/>
          </ac:spMkLst>
        </pc:spChg>
        <pc:spChg chg="add del">
          <ac:chgData name="Sandy Leach" userId="b26fc938-636a-462b-a953-89c6b81adba0" providerId="ADAL" clId="{EF9E9E1E-334D-4E12-BDFE-C2305B2E9541}" dt="2024-06-26T09:05:12.157" v="13" actId="26606"/>
          <ac:spMkLst>
            <pc:docMk/>
            <pc:sldMk cId="1760860448" sldId="258"/>
            <ac:spMk id="32" creationId="{A7B99495-F43F-4D80-A44F-2CB4764EB90B}"/>
          </ac:spMkLst>
        </pc:spChg>
        <pc:spChg chg="add del">
          <ac:chgData name="Sandy Leach" userId="b26fc938-636a-462b-a953-89c6b81adba0" providerId="ADAL" clId="{EF9E9E1E-334D-4E12-BDFE-C2305B2E9541}" dt="2024-06-26T09:04:54.786" v="8" actId="26606"/>
          <ac:spMkLst>
            <pc:docMk/>
            <pc:sldMk cId="1760860448" sldId="258"/>
            <ac:spMk id="37" creationId="{21AC6A30-4F22-4C0F-B278-19C5B8A80C55}"/>
          </ac:spMkLst>
        </pc:spChg>
        <pc:spChg chg="add del">
          <ac:chgData name="Sandy Leach" userId="b26fc938-636a-462b-a953-89c6b81adba0" providerId="ADAL" clId="{EF9E9E1E-334D-4E12-BDFE-C2305B2E9541}" dt="2024-06-26T09:04:54.786" v="8" actId="26606"/>
          <ac:spMkLst>
            <pc:docMk/>
            <pc:sldMk cId="1760860448" sldId="258"/>
            <ac:spMk id="39" creationId="{BB4335AD-65B1-44E4-90AF-264024FE4BD2}"/>
          </ac:spMkLst>
        </pc:spChg>
        <pc:spChg chg="add del">
          <ac:chgData name="Sandy Leach" userId="b26fc938-636a-462b-a953-89c6b81adba0" providerId="ADAL" clId="{EF9E9E1E-334D-4E12-BDFE-C2305B2E9541}" dt="2024-06-26T09:04:57.225" v="10" actId="26606"/>
          <ac:spMkLst>
            <pc:docMk/>
            <pc:sldMk cId="1760860448" sldId="258"/>
            <ac:spMk id="41" creationId="{352BEC0E-22F8-46D0-9632-375DB541B06C}"/>
          </ac:spMkLst>
        </pc:spChg>
        <pc:spChg chg="add del">
          <ac:chgData name="Sandy Leach" userId="b26fc938-636a-462b-a953-89c6b81adba0" providerId="ADAL" clId="{EF9E9E1E-334D-4E12-BDFE-C2305B2E9541}" dt="2024-06-26T09:04:57.225" v="10" actId="26606"/>
          <ac:spMkLst>
            <pc:docMk/>
            <pc:sldMk cId="1760860448" sldId="258"/>
            <ac:spMk id="42" creationId="{3FCFB1DE-0B7E-48CC-BA90-B2AB0889F9D6}"/>
          </ac:spMkLst>
        </pc:spChg>
        <pc:spChg chg="add del">
          <ac:chgData name="Sandy Leach" userId="b26fc938-636a-462b-a953-89c6b81adba0" providerId="ADAL" clId="{EF9E9E1E-334D-4E12-BDFE-C2305B2E9541}" dt="2024-06-26T09:05:12.141" v="12" actId="26606"/>
          <ac:spMkLst>
            <pc:docMk/>
            <pc:sldMk cId="1760860448" sldId="258"/>
            <ac:spMk id="44" creationId="{2CB962CF-61A3-4EF9-94F6-7C59B0329524}"/>
          </ac:spMkLst>
        </pc:spChg>
        <pc:spChg chg="add del">
          <ac:chgData name="Sandy Leach" userId="b26fc938-636a-462b-a953-89c6b81adba0" providerId="ADAL" clId="{EF9E9E1E-334D-4E12-BDFE-C2305B2E9541}" dt="2024-06-26T09:05:43.832" v="31" actId="26606"/>
          <ac:spMkLst>
            <pc:docMk/>
            <pc:sldMk cId="1760860448" sldId="258"/>
            <ac:spMk id="46" creationId="{84DF55BE-B4AB-4BA1-BDE1-E9F7FB3F110A}"/>
          </ac:spMkLst>
        </pc:spChg>
        <pc:spChg chg="add del">
          <ac:chgData name="Sandy Leach" userId="b26fc938-636a-462b-a953-89c6b81adba0" providerId="ADAL" clId="{EF9E9E1E-334D-4E12-BDFE-C2305B2E9541}" dt="2024-06-26T09:05:56.430" v="34" actId="26606"/>
          <ac:spMkLst>
            <pc:docMk/>
            <pc:sldMk cId="1760860448" sldId="258"/>
            <ac:spMk id="51" creationId="{09C509D2-0C1A-47B8-89C1-D3AB17D45256}"/>
          </ac:spMkLst>
        </pc:spChg>
        <pc:spChg chg="add del">
          <ac:chgData name="Sandy Leach" userId="b26fc938-636a-462b-a953-89c6b81adba0" providerId="ADAL" clId="{EF9E9E1E-334D-4E12-BDFE-C2305B2E9541}" dt="2024-06-26T09:07:09.865" v="49" actId="26606"/>
          <ac:spMkLst>
            <pc:docMk/>
            <pc:sldMk cId="1760860448" sldId="258"/>
            <ac:spMk id="63" creationId="{09C509D2-0C1A-47B8-89C1-D3AB17D45256}"/>
          </ac:spMkLst>
        </pc:spChg>
        <pc:grpChg chg="add del">
          <ac:chgData name="Sandy Leach" userId="b26fc938-636a-462b-a953-89c6b81adba0" providerId="ADAL" clId="{EF9E9E1E-334D-4E12-BDFE-C2305B2E9541}" dt="2024-06-26T09:06:18.782" v="39" actId="26606"/>
          <ac:grpSpMkLst>
            <pc:docMk/>
            <pc:sldMk cId="1760860448" sldId="258"/>
            <ac:grpSpMk id="56" creationId="{E33D8A0C-28ED-C6DD-9FF8-421807F54E12}"/>
          </ac:grpSpMkLst>
        </pc:grpChg>
        <pc:picChg chg="mod ord">
          <ac:chgData name="Sandy Leach" userId="b26fc938-636a-462b-a953-89c6b81adba0" providerId="ADAL" clId="{EF9E9E1E-334D-4E12-BDFE-C2305B2E9541}" dt="2024-06-26T09:07:09.865" v="49" actId="26606"/>
          <ac:picMkLst>
            <pc:docMk/>
            <pc:sldMk cId="1760860448" sldId="258"/>
            <ac:picMk id="8" creationId="{C4B540FD-2D2D-6EF8-CEE0-E56640DFCC7B}"/>
          </ac:picMkLst>
        </pc:picChg>
        <pc:picChg chg="mod ord">
          <ac:chgData name="Sandy Leach" userId="b26fc938-636a-462b-a953-89c6b81adba0" providerId="ADAL" clId="{EF9E9E1E-334D-4E12-BDFE-C2305B2E9541}" dt="2024-06-26T09:07:09.865" v="49" actId="26606"/>
          <ac:picMkLst>
            <pc:docMk/>
            <pc:sldMk cId="1760860448" sldId="258"/>
            <ac:picMk id="10" creationId="{15693842-D157-0A80-EE64-05D0008501B9}"/>
          </ac:picMkLst>
        </pc:picChg>
        <pc:picChg chg="add mod">
          <ac:chgData name="Sandy Leach" userId="b26fc938-636a-462b-a953-89c6b81adba0" providerId="ADAL" clId="{EF9E9E1E-334D-4E12-BDFE-C2305B2E9541}" dt="2024-06-26T09:07:09.865" v="49" actId="26606"/>
          <ac:picMkLst>
            <pc:docMk/>
            <pc:sldMk cId="1760860448" sldId="258"/>
            <ac:picMk id="12" creationId="{60B5C638-B921-6D21-78DF-3A3E6579575B}"/>
          </ac:picMkLst>
        </pc:picChg>
        <pc:cxnChg chg="add">
          <ac:chgData name="Sandy Leach" userId="b26fc938-636a-462b-a953-89c6b81adba0" providerId="ADAL" clId="{EF9E9E1E-334D-4E12-BDFE-C2305B2E9541}" dt="2024-06-26T09:07:09.865" v="49" actId="26606"/>
          <ac:cxnSpMkLst>
            <pc:docMk/>
            <pc:sldMk cId="1760860448" sldId="258"/>
            <ac:cxnSpMk id="68" creationId="{1503BFE4-729B-D9D0-C17B-501E6AF1127A}"/>
          </ac:cxnSpMkLst>
        </pc:cxnChg>
      </pc:sldChg>
      <pc:sldChg chg="addSp delSp modSp mod">
        <pc:chgData name="Sandy Leach" userId="b26fc938-636a-462b-a953-89c6b81adba0" providerId="ADAL" clId="{EF9E9E1E-334D-4E12-BDFE-C2305B2E9541}" dt="2024-06-26T09:27:53.023" v="1706" actId="20577"/>
        <pc:sldMkLst>
          <pc:docMk/>
          <pc:sldMk cId="4237432887" sldId="259"/>
        </pc:sldMkLst>
        <pc:spChg chg="mod">
          <ac:chgData name="Sandy Leach" userId="b26fc938-636a-462b-a953-89c6b81adba0" providerId="ADAL" clId="{EF9E9E1E-334D-4E12-BDFE-C2305B2E9541}" dt="2024-06-26T09:27:36.527" v="1699" actId="1076"/>
          <ac:spMkLst>
            <pc:docMk/>
            <pc:sldMk cId="4237432887" sldId="259"/>
            <ac:spMk id="2" creationId="{FDCB96D1-A44B-7E9F-4B39-8277BA6F3951}"/>
          </ac:spMkLst>
        </pc:spChg>
        <pc:spChg chg="mod ord">
          <ac:chgData name="Sandy Leach" userId="b26fc938-636a-462b-a953-89c6b81adba0" providerId="ADAL" clId="{EF9E9E1E-334D-4E12-BDFE-C2305B2E9541}" dt="2024-06-26T09:27:53.023" v="1706" actId="20577"/>
          <ac:spMkLst>
            <pc:docMk/>
            <pc:sldMk cId="4237432887" sldId="259"/>
            <ac:spMk id="5" creationId="{BF6C1835-3A10-644B-E209-253EE554DFB3}"/>
          </ac:spMkLst>
        </pc:spChg>
        <pc:spChg chg="add del">
          <ac:chgData name="Sandy Leach" userId="b26fc938-636a-462b-a953-89c6b81adba0" providerId="ADAL" clId="{EF9E9E1E-334D-4E12-BDFE-C2305B2E9541}" dt="2024-06-26T09:04:36.584" v="6" actId="26606"/>
          <ac:spMkLst>
            <pc:docMk/>
            <pc:sldMk cId="4237432887" sldId="259"/>
            <ac:spMk id="30" creationId="{70BEB1E7-2F88-40BC-B73D-42E5B6F80BFC}"/>
          </ac:spMkLst>
        </pc:spChg>
        <pc:spChg chg="add del">
          <ac:chgData name="Sandy Leach" userId="b26fc938-636a-462b-a953-89c6b81adba0" providerId="ADAL" clId="{EF9E9E1E-334D-4E12-BDFE-C2305B2E9541}" dt="2024-06-26T09:04:36.584" v="6" actId="26606"/>
          <ac:spMkLst>
            <pc:docMk/>
            <pc:sldMk cId="4237432887" sldId="259"/>
            <ac:spMk id="31" creationId="{D2B783EE-0239-4717-BBEA-8C9EAC61C824}"/>
          </ac:spMkLst>
        </pc:spChg>
        <pc:spChg chg="add del">
          <ac:chgData name="Sandy Leach" userId="b26fc938-636a-462b-a953-89c6b81adba0" providerId="ADAL" clId="{EF9E9E1E-334D-4E12-BDFE-C2305B2E9541}" dt="2024-06-26T09:04:36.584" v="6" actId="26606"/>
          <ac:spMkLst>
            <pc:docMk/>
            <pc:sldMk cId="4237432887" sldId="259"/>
            <ac:spMk id="32" creationId="{A7B99495-F43F-4D80-A44F-2CB4764EB90B}"/>
          </ac:spMkLst>
        </pc:spChg>
        <pc:spChg chg="add del">
          <ac:chgData name="Sandy Leach" userId="b26fc938-636a-462b-a953-89c6b81adba0" providerId="ADAL" clId="{EF9E9E1E-334D-4E12-BDFE-C2305B2E9541}" dt="2024-06-26T09:04:36.568" v="5" actId="26606"/>
          <ac:spMkLst>
            <pc:docMk/>
            <pc:sldMk cId="4237432887" sldId="259"/>
            <ac:spMk id="37" creationId="{0D7B6173-1D58-48E2-83CF-37350F315F75}"/>
          </ac:spMkLst>
        </pc:spChg>
        <pc:spChg chg="add del">
          <ac:chgData name="Sandy Leach" userId="b26fc938-636a-462b-a953-89c6b81adba0" providerId="ADAL" clId="{EF9E9E1E-334D-4E12-BDFE-C2305B2E9541}" dt="2024-06-26T09:04:36.568" v="5" actId="26606"/>
          <ac:spMkLst>
            <pc:docMk/>
            <pc:sldMk cId="4237432887" sldId="259"/>
            <ac:spMk id="39" creationId="{35D813D1-BA6B-40B4-A101-04BB89445561}"/>
          </ac:spMkLst>
        </pc:spChg>
        <pc:spChg chg="add del">
          <ac:chgData name="Sandy Leach" userId="b26fc938-636a-462b-a953-89c6b81adba0" providerId="ADAL" clId="{EF9E9E1E-334D-4E12-BDFE-C2305B2E9541}" dt="2024-06-26T09:04:36.568" v="5" actId="26606"/>
          <ac:spMkLst>
            <pc:docMk/>
            <pc:sldMk cId="4237432887" sldId="259"/>
            <ac:spMk id="43" creationId="{21BDEC81-16A7-4451-B893-C15000083B77}"/>
          </ac:spMkLst>
        </pc:spChg>
        <pc:spChg chg="add del">
          <ac:chgData name="Sandy Leach" userId="b26fc938-636a-462b-a953-89c6b81adba0" providerId="ADAL" clId="{EF9E9E1E-334D-4E12-BDFE-C2305B2E9541}" dt="2024-06-26T09:04:36.568" v="5" actId="26606"/>
          <ac:spMkLst>
            <pc:docMk/>
            <pc:sldMk cId="4237432887" sldId="259"/>
            <ac:spMk id="45" creationId="{AEA3DFA5-2D7B-4989-8ED7-8321EC114CF1}"/>
          </ac:spMkLst>
        </pc:spChg>
        <pc:spChg chg="add del">
          <ac:chgData name="Sandy Leach" userId="b26fc938-636a-462b-a953-89c6b81adba0" providerId="ADAL" clId="{EF9E9E1E-334D-4E12-BDFE-C2305B2E9541}" dt="2024-06-26T09:13:44.615" v="790" actId="26606"/>
          <ac:spMkLst>
            <pc:docMk/>
            <pc:sldMk cId="4237432887" sldId="259"/>
            <ac:spMk id="47" creationId="{09C509D2-0C1A-47B8-89C1-D3AB17D45256}"/>
          </ac:spMkLst>
        </pc:spChg>
        <pc:picChg chg="mod ord">
          <ac:chgData name="Sandy Leach" userId="b26fc938-636a-462b-a953-89c6b81adba0" providerId="ADAL" clId="{EF9E9E1E-334D-4E12-BDFE-C2305B2E9541}" dt="2024-06-26T09:13:44.615" v="790" actId="26606"/>
          <ac:picMkLst>
            <pc:docMk/>
            <pc:sldMk cId="4237432887" sldId="259"/>
            <ac:picMk id="4" creationId="{1FB827E1-9FCF-DDF8-2A7E-9B4B5CD27FB3}"/>
          </ac:picMkLst>
        </pc:picChg>
        <pc:picChg chg="mod ord">
          <ac:chgData name="Sandy Leach" userId="b26fc938-636a-462b-a953-89c6b81adba0" providerId="ADAL" clId="{EF9E9E1E-334D-4E12-BDFE-C2305B2E9541}" dt="2024-06-26T09:13:44.615" v="790" actId="26606"/>
          <ac:picMkLst>
            <pc:docMk/>
            <pc:sldMk cId="4237432887" sldId="259"/>
            <ac:picMk id="7" creationId="{227955E5-F7EE-85BB-6430-4BA65CB9F0AD}"/>
          </ac:picMkLst>
        </pc:picChg>
        <pc:picChg chg="add del mod">
          <ac:chgData name="Sandy Leach" userId="b26fc938-636a-462b-a953-89c6b81adba0" providerId="ADAL" clId="{EF9E9E1E-334D-4E12-BDFE-C2305B2E9541}" dt="2024-06-26T09:05:36.738" v="29" actId="21"/>
          <ac:picMkLst>
            <pc:docMk/>
            <pc:sldMk cId="4237432887" sldId="259"/>
            <ac:picMk id="11" creationId="{60B5C638-B921-6D21-78DF-3A3E6579575B}"/>
          </ac:picMkLst>
        </pc:picChg>
        <pc:picChg chg="add mod">
          <ac:chgData name="Sandy Leach" userId="b26fc938-636a-462b-a953-89c6b81adba0" providerId="ADAL" clId="{EF9E9E1E-334D-4E12-BDFE-C2305B2E9541}" dt="2024-06-26T09:13:44.615" v="790" actId="26606"/>
          <ac:picMkLst>
            <pc:docMk/>
            <pc:sldMk cId="4237432887" sldId="259"/>
            <ac:picMk id="13" creationId="{3AC88794-DD7C-9332-C183-25BA10EDA0C3}"/>
          </ac:picMkLst>
        </pc:picChg>
        <pc:picChg chg="add del">
          <ac:chgData name="Sandy Leach" userId="b26fc938-636a-462b-a953-89c6b81adba0" providerId="ADAL" clId="{EF9E9E1E-334D-4E12-BDFE-C2305B2E9541}" dt="2024-06-26T09:04:36.568" v="5" actId="26606"/>
          <ac:picMkLst>
            <pc:docMk/>
            <pc:sldMk cId="4237432887" sldId="259"/>
            <ac:picMk id="41" creationId="{B0DAC8FB-A162-44E3-A606-C855A03A5B09}"/>
          </ac:picMkLst>
        </pc:picChg>
        <pc:cxnChg chg="add">
          <ac:chgData name="Sandy Leach" userId="b26fc938-636a-462b-a953-89c6b81adba0" providerId="ADAL" clId="{EF9E9E1E-334D-4E12-BDFE-C2305B2E9541}" dt="2024-06-26T09:13:44.615" v="790" actId="26606"/>
          <ac:cxnSpMkLst>
            <pc:docMk/>
            <pc:sldMk cId="4237432887" sldId="259"/>
            <ac:cxnSpMk id="52" creationId="{1503BFE4-729B-D9D0-C17B-501E6AF1127A}"/>
          </ac:cxnSpMkLst>
        </pc:cxnChg>
      </pc:sldChg>
      <pc:sldChg chg="addSp delSp modSp add mod">
        <pc:chgData name="Sandy Leach" userId="b26fc938-636a-462b-a953-89c6b81adba0" providerId="ADAL" clId="{EF9E9E1E-334D-4E12-BDFE-C2305B2E9541}" dt="2024-06-26T09:36:42.346" v="2382" actId="20577"/>
        <pc:sldMkLst>
          <pc:docMk/>
          <pc:sldMk cId="1768774037" sldId="260"/>
        </pc:sldMkLst>
        <pc:spChg chg="mod">
          <ac:chgData name="Sandy Leach" userId="b26fc938-636a-462b-a953-89c6b81adba0" providerId="ADAL" clId="{EF9E9E1E-334D-4E12-BDFE-C2305B2E9541}" dt="2024-06-26T09:35:30.578" v="2355" actId="14100"/>
          <ac:spMkLst>
            <pc:docMk/>
            <pc:sldMk cId="1768774037" sldId="260"/>
            <ac:spMk id="2" creationId="{FDCB96D1-A44B-7E9F-4B39-8277BA6F3951}"/>
          </ac:spMkLst>
        </pc:spChg>
        <pc:spChg chg="mod ord">
          <ac:chgData name="Sandy Leach" userId="b26fc938-636a-462b-a953-89c6b81adba0" providerId="ADAL" clId="{EF9E9E1E-334D-4E12-BDFE-C2305B2E9541}" dt="2024-06-26T09:36:42.346" v="2382" actId="20577"/>
          <ac:spMkLst>
            <pc:docMk/>
            <pc:sldMk cId="1768774037" sldId="260"/>
            <ac:spMk id="5" creationId="{BF6C1835-3A10-644B-E209-253EE554DFB3}"/>
          </ac:spMkLst>
        </pc:spChg>
        <pc:spChg chg="add">
          <ac:chgData name="Sandy Leach" userId="b26fc938-636a-462b-a953-89c6b81adba0" providerId="ADAL" clId="{EF9E9E1E-334D-4E12-BDFE-C2305B2E9541}" dt="2024-06-26T09:34:48.798" v="2334" actId="26606"/>
          <ac:spMkLst>
            <pc:docMk/>
            <pc:sldMk cId="1768774037" sldId="260"/>
            <ac:spMk id="62" creationId="{FF93924A-10DF-4647-8C7A-115C0175774D}"/>
          </ac:spMkLst>
        </pc:spChg>
        <pc:picChg chg="del">
          <ac:chgData name="Sandy Leach" userId="b26fc938-636a-462b-a953-89c6b81adba0" providerId="ADAL" clId="{EF9E9E1E-334D-4E12-BDFE-C2305B2E9541}" dt="2024-06-26T09:16:54.726" v="1072" actId="478"/>
          <ac:picMkLst>
            <pc:docMk/>
            <pc:sldMk cId="1768774037" sldId="260"/>
            <ac:picMk id="4" creationId="{1FB827E1-9FCF-DDF8-2A7E-9B4B5CD27FB3}"/>
          </ac:picMkLst>
        </pc:picChg>
        <pc:picChg chg="add del mod">
          <ac:chgData name="Sandy Leach" userId="b26fc938-636a-462b-a953-89c6b81adba0" providerId="ADAL" clId="{EF9E9E1E-334D-4E12-BDFE-C2305B2E9541}" dt="2024-06-26T09:20:52.423" v="1638" actId="478"/>
          <ac:picMkLst>
            <pc:docMk/>
            <pc:sldMk cId="1768774037" sldId="260"/>
            <ac:picMk id="6" creationId="{797EBC75-6923-A7A3-E823-0BF46F9060C6}"/>
          </ac:picMkLst>
        </pc:picChg>
        <pc:picChg chg="del">
          <ac:chgData name="Sandy Leach" userId="b26fc938-636a-462b-a953-89c6b81adba0" providerId="ADAL" clId="{EF9E9E1E-334D-4E12-BDFE-C2305B2E9541}" dt="2024-06-26T09:16:57.250" v="1074" actId="478"/>
          <ac:picMkLst>
            <pc:docMk/>
            <pc:sldMk cId="1768774037" sldId="260"/>
            <ac:picMk id="7" creationId="{227955E5-F7EE-85BB-6430-4BA65CB9F0AD}"/>
          </ac:picMkLst>
        </pc:picChg>
        <pc:picChg chg="add del mod">
          <ac:chgData name="Sandy Leach" userId="b26fc938-636a-462b-a953-89c6b81adba0" providerId="ADAL" clId="{EF9E9E1E-334D-4E12-BDFE-C2305B2E9541}" dt="2024-06-26T09:20:51.030" v="1637" actId="478"/>
          <ac:picMkLst>
            <pc:docMk/>
            <pc:sldMk cId="1768774037" sldId="260"/>
            <ac:picMk id="9" creationId="{E6878E35-04A6-8D94-929B-27CFE028B5B1}"/>
          </ac:picMkLst>
        </pc:picChg>
        <pc:picChg chg="add del mod">
          <ac:chgData name="Sandy Leach" userId="b26fc938-636a-462b-a953-89c6b81adba0" providerId="ADAL" clId="{EF9E9E1E-334D-4E12-BDFE-C2305B2E9541}" dt="2024-06-26T09:21:05.439" v="1642" actId="478"/>
          <ac:picMkLst>
            <pc:docMk/>
            <pc:sldMk cId="1768774037" sldId="260"/>
            <ac:picMk id="11" creationId="{E8255407-FD57-629B-D499-F2A2681E8F75}"/>
          </ac:picMkLst>
        </pc:picChg>
        <pc:picChg chg="del">
          <ac:chgData name="Sandy Leach" userId="b26fc938-636a-462b-a953-89c6b81adba0" providerId="ADAL" clId="{EF9E9E1E-334D-4E12-BDFE-C2305B2E9541}" dt="2024-06-26T09:16:56.033" v="1073" actId="478"/>
          <ac:picMkLst>
            <pc:docMk/>
            <pc:sldMk cId="1768774037" sldId="260"/>
            <ac:picMk id="13" creationId="{3AC88794-DD7C-9332-C183-25BA10EDA0C3}"/>
          </ac:picMkLst>
        </pc:picChg>
        <pc:picChg chg="add mod ord">
          <ac:chgData name="Sandy Leach" userId="b26fc938-636a-462b-a953-89c6b81adba0" providerId="ADAL" clId="{EF9E9E1E-334D-4E12-BDFE-C2305B2E9541}" dt="2024-06-26T09:34:48.798" v="2334" actId="26606"/>
          <ac:picMkLst>
            <pc:docMk/>
            <pc:sldMk cId="1768774037" sldId="260"/>
            <ac:picMk id="14" creationId="{40EFC219-A2DA-FBAC-1928-172D865F69E2}"/>
          </ac:picMkLst>
        </pc:picChg>
        <pc:picChg chg="add del mod">
          <ac:chgData name="Sandy Leach" userId="b26fc938-636a-462b-a953-89c6b81adba0" providerId="ADAL" clId="{EF9E9E1E-334D-4E12-BDFE-C2305B2E9541}" dt="2024-06-26T09:23:05.276" v="1653" actId="478"/>
          <ac:picMkLst>
            <pc:docMk/>
            <pc:sldMk cId="1768774037" sldId="260"/>
            <ac:picMk id="16" creationId="{6B5B8C0B-6221-E04C-F1A9-CAF67265BE07}"/>
          </ac:picMkLst>
        </pc:picChg>
        <pc:picChg chg="add mod ord">
          <ac:chgData name="Sandy Leach" userId="b26fc938-636a-462b-a953-89c6b81adba0" providerId="ADAL" clId="{EF9E9E1E-334D-4E12-BDFE-C2305B2E9541}" dt="2024-06-26T09:34:48.798" v="2334" actId="26606"/>
          <ac:picMkLst>
            <pc:docMk/>
            <pc:sldMk cId="1768774037" sldId="260"/>
            <ac:picMk id="18" creationId="{39F8522F-9514-5D7F-8AE8-585A23373F79}"/>
          </ac:picMkLst>
        </pc:picChg>
        <pc:picChg chg="add mod ord">
          <ac:chgData name="Sandy Leach" userId="b26fc938-636a-462b-a953-89c6b81adba0" providerId="ADAL" clId="{EF9E9E1E-334D-4E12-BDFE-C2305B2E9541}" dt="2024-06-26T09:34:48.798" v="2334" actId="26606"/>
          <ac:picMkLst>
            <pc:docMk/>
            <pc:sldMk cId="1768774037" sldId="260"/>
            <ac:picMk id="20" creationId="{DED78667-6F31-6EA6-2259-76DDD5A207B8}"/>
          </ac:picMkLst>
        </pc:picChg>
        <pc:picChg chg="add del mod">
          <ac:chgData name="Sandy Leach" userId="b26fc938-636a-462b-a953-89c6b81adba0" providerId="ADAL" clId="{EF9E9E1E-334D-4E12-BDFE-C2305B2E9541}" dt="2024-06-26T09:34:20.976" v="2330" actId="478"/>
          <ac:picMkLst>
            <pc:docMk/>
            <pc:sldMk cId="1768774037" sldId="260"/>
            <ac:picMk id="22" creationId="{CA3C6272-6E4A-5ABC-E1D2-01BC9599F821}"/>
          </ac:picMkLst>
        </pc:picChg>
        <pc:picChg chg="add mod ord">
          <ac:chgData name="Sandy Leach" userId="b26fc938-636a-462b-a953-89c6b81adba0" providerId="ADAL" clId="{EF9E9E1E-334D-4E12-BDFE-C2305B2E9541}" dt="2024-06-26T09:34:48.798" v="2334" actId="26606"/>
          <ac:picMkLst>
            <pc:docMk/>
            <pc:sldMk cId="1768774037" sldId="260"/>
            <ac:picMk id="24" creationId="{5AFAC56D-FBAD-CBE0-F069-F92988DFEFF7}"/>
          </ac:picMkLst>
        </pc:picChg>
        <pc:cxnChg chg="del">
          <ac:chgData name="Sandy Leach" userId="b26fc938-636a-462b-a953-89c6b81adba0" providerId="ADAL" clId="{EF9E9E1E-334D-4E12-BDFE-C2305B2E9541}" dt="2024-06-26T09:25:25.225" v="1667" actId="26606"/>
          <ac:cxnSpMkLst>
            <pc:docMk/>
            <pc:sldMk cId="1768774037" sldId="260"/>
            <ac:cxnSpMk id="52" creationId="{1503BFE4-729B-D9D0-C17B-501E6AF1127A}"/>
          </ac:cxnSpMkLst>
        </pc:cxnChg>
        <pc:cxnChg chg="add del">
          <ac:chgData name="Sandy Leach" userId="b26fc938-636a-462b-a953-89c6b81adba0" providerId="ADAL" clId="{EF9E9E1E-334D-4E12-BDFE-C2305B2E9541}" dt="2024-06-26T09:34:48.798" v="2334" actId="26606"/>
          <ac:cxnSpMkLst>
            <pc:docMk/>
            <pc:sldMk cId="1768774037" sldId="260"/>
            <ac:cxnSpMk id="57" creationId="{1503BFE4-729B-D9D0-C17B-501E6AF1127A}"/>
          </ac:cxnSpMkLst>
        </pc:cxnChg>
      </pc:sldChg>
      <pc:sldChg chg="modSp add del mod">
        <pc:chgData name="Sandy Leach" userId="b26fc938-636a-462b-a953-89c6b81adba0" providerId="ADAL" clId="{EF9E9E1E-334D-4E12-BDFE-C2305B2E9541}" dt="2024-06-26T09:37:39.845" v="2399" actId="2696"/>
        <pc:sldMkLst>
          <pc:docMk/>
          <pc:sldMk cId="2066849115" sldId="261"/>
        </pc:sldMkLst>
        <pc:spChg chg="mod">
          <ac:chgData name="Sandy Leach" userId="b26fc938-636a-462b-a953-89c6b81adba0" providerId="ADAL" clId="{EF9E9E1E-334D-4E12-BDFE-C2305B2E9541}" dt="2024-06-26T09:29:07.153" v="1725" actId="21"/>
          <ac:spMkLst>
            <pc:docMk/>
            <pc:sldMk cId="2066849115" sldId="261"/>
            <ac:spMk id="5" creationId="{BF6C1835-3A10-644B-E209-253EE554DFB3}"/>
          </ac:spMkLst>
        </pc:spChg>
      </pc:sldChg>
      <pc:sldChg chg="addSp delSp modSp add mod">
        <pc:chgData name="Sandy Leach" userId="b26fc938-636a-462b-a953-89c6b81adba0" providerId="ADAL" clId="{EF9E9E1E-334D-4E12-BDFE-C2305B2E9541}" dt="2024-06-26T09:37:32.719" v="2398" actId="27636"/>
        <pc:sldMkLst>
          <pc:docMk/>
          <pc:sldMk cId="263506367" sldId="262"/>
        </pc:sldMkLst>
        <pc:spChg chg="del mod">
          <ac:chgData name="Sandy Leach" userId="b26fc938-636a-462b-a953-89c6b81adba0" providerId="ADAL" clId="{EF9E9E1E-334D-4E12-BDFE-C2305B2E9541}" dt="2024-06-26T09:36:59.592" v="2383" actId="478"/>
          <ac:spMkLst>
            <pc:docMk/>
            <pc:sldMk cId="263506367" sldId="262"/>
            <ac:spMk id="2" creationId="{FDCB96D1-A44B-7E9F-4B39-8277BA6F3951}"/>
          </ac:spMkLst>
        </pc:spChg>
        <pc:spChg chg="mod ord">
          <ac:chgData name="Sandy Leach" userId="b26fc938-636a-462b-a953-89c6b81adba0" providerId="ADAL" clId="{EF9E9E1E-334D-4E12-BDFE-C2305B2E9541}" dt="2024-06-26T09:37:32.719" v="2398" actId="27636"/>
          <ac:spMkLst>
            <pc:docMk/>
            <pc:sldMk cId="263506367" sldId="262"/>
            <ac:spMk id="5" creationId="{BF6C1835-3A10-644B-E209-253EE554DFB3}"/>
          </ac:spMkLst>
        </pc:spChg>
        <pc:spChg chg="add del mod">
          <ac:chgData name="Sandy Leach" userId="b26fc938-636a-462b-a953-89c6b81adba0" providerId="ADAL" clId="{EF9E9E1E-334D-4E12-BDFE-C2305B2E9541}" dt="2024-06-26T09:37:04.039" v="2385" actId="478"/>
          <ac:spMkLst>
            <pc:docMk/>
            <pc:sldMk cId="263506367" sldId="262"/>
            <ac:spMk id="13" creationId="{EE1227A1-75CC-E5C2-99C4-EA56BFBBFAB0}"/>
          </ac:spMkLst>
        </pc:spChg>
        <pc:spChg chg="add mod">
          <ac:chgData name="Sandy Leach" userId="b26fc938-636a-462b-a953-89c6b81adba0" providerId="ADAL" clId="{EF9E9E1E-334D-4E12-BDFE-C2305B2E9541}" dt="2024-06-26T09:37:02.124" v="2384"/>
          <ac:spMkLst>
            <pc:docMk/>
            <pc:sldMk cId="263506367" sldId="262"/>
            <ac:spMk id="15" creationId="{9DA292E9-7ED2-168A-6C5B-A6D12DA688EF}"/>
          </ac:spMkLst>
        </pc:spChg>
        <pc:spChg chg="add del">
          <ac:chgData name="Sandy Leach" userId="b26fc938-636a-462b-a953-89c6b81adba0" providerId="ADAL" clId="{EF9E9E1E-334D-4E12-BDFE-C2305B2E9541}" dt="2024-06-26T09:34:05.497" v="2329" actId="26606"/>
          <ac:spMkLst>
            <pc:docMk/>
            <pc:sldMk cId="263506367" sldId="262"/>
            <ac:spMk id="62" creationId="{09C509D2-0C1A-47B8-89C1-D3AB17D45256}"/>
          </ac:spMkLst>
        </pc:spChg>
        <pc:spChg chg="add">
          <ac:chgData name="Sandy Leach" userId="b26fc938-636a-462b-a953-89c6b81adba0" providerId="ADAL" clId="{EF9E9E1E-334D-4E12-BDFE-C2305B2E9541}" dt="2024-06-26T09:34:05.497" v="2329" actId="26606"/>
          <ac:spMkLst>
            <pc:docMk/>
            <pc:sldMk cId="263506367" sldId="262"/>
            <ac:spMk id="67" creationId="{09C509D2-0C1A-47B8-89C1-D3AB17D45256}"/>
          </ac:spMkLst>
        </pc:spChg>
        <pc:picChg chg="add mod ord">
          <ac:chgData name="Sandy Leach" userId="b26fc938-636a-462b-a953-89c6b81adba0" providerId="ADAL" clId="{EF9E9E1E-334D-4E12-BDFE-C2305B2E9541}" dt="2024-06-26T09:33:29.200" v="2324" actId="26606"/>
          <ac:picMkLst>
            <pc:docMk/>
            <pc:sldMk cId="263506367" sldId="262"/>
            <ac:picMk id="4" creationId="{91BDF18B-A2EE-8701-A7EE-AF3BABB126AE}"/>
          </ac:picMkLst>
        </pc:picChg>
        <pc:picChg chg="add del mod">
          <ac:chgData name="Sandy Leach" userId="b26fc938-636a-462b-a953-89c6b81adba0" providerId="ADAL" clId="{EF9E9E1E-334D-4E12-BDFE-C2305B2E9541}" dt="2024-06-26T09:34:00.425" v="2325" actId="478"/>
          <ac:picMkLst>
            <pc:docMk/>
            <pc:sldMk cId="263506367" sldId="262"/>
            <ac:picMk id="7" creationId="{4F93CC1C-F96D-C160-74FD-E8DA91C68195}"/>
          </ac:picMkLst>
        </pc:picChg>
        <pc:picChg chg="add mod">
          <ac:chgData name="Sandy Leach" userId="b26fc938-636a-462b-a953-89c6b81adba0" providerId="ADAL" clId="{EF9E9E1E-334D-4E12-BDFE-C2305B2E9541}" dt="2024-06-26T09:33:29.200" v="2324" actId="26606"/>
          <ac:picMkLst>
            <pc:docMk/>
            <pc:sldMk cId="263506367" sldId="262"/>
            <ac:picMk id="9" creationId="{C2E30CC8-D503-5E15-665D-F6FF288A5B7F}"/>
          </ac:picMkLst>
        </pc:picChg>
        <pc:picChg chg="add mod ord">
          <ac:chgData name="Sandy Leach" userId="b26fc938-636a-462b-a953-89c6b81adba0" providerId="ADAL" clId="{EF9E9E1E-334D-4E12-BDFE-C2305B2E9541}" dt="2024-06-26T09:34:05.497" v="2329" actId="26606"/>
          <ac:picMkLst>
            <pc:docMk/>
            <pc:sldMk cId="263506367" sldId="262"/>
            <ac:picMk id="11" creationId="{B17BE68D-3DE8-B6C8-405E-A4DEF1363281}"/>
          </ac:picMkLst>
        </pc:picChg>
        <pc:picChg chg="del">
          <ac:chgData name="Sandy Leach" userId="b26fc938-636a-462b-a953-89c6b81adba0" providerId="ADAL" clId="{EF9E9E1E-334D-4E12-BDFE-C2305B2E9541}" dt="2024-06-26T09:31:29.609" v="2202" actId="478"/>
          <ac:picMkLst>
            <pc:docMk/>
            <pc:sldMk cId="263506367" sldId="262"/>
            <ac:picMk id="14" creationId="{40EFC219-A2DA-FBAC-1928-172D865F69E2}"/>
          </ac:picMkLst>
        </pc:picChg>
        <pc:picChg chg="del">
          <ac:chgData name="Sandy Leach" userId="b26fc938-636a-462b-a953-89c6b81adba0" providerId="ADAL" clId="{EF9E9E1E-334D-4E12-BDFE-C2305B2E9541}" dt="2024-06-26T09:31:31.047" v="2203" actId="478"/>
          <ac:picMkLst>
            <pc:docMk/>
            <pc:sldMk cId="263506367" sldId="262"/>
            <ac:picMk id="18" creationId="{39F8522F-9514-5D7F-8AE8-585A23373F79}"/>
          </ac:picMkLst>
        </pc:picChg>
        <pc:picChg chg="del">
          <ac:chgData name="Sandy Leach" userId="b26fc938-636a-462b-a953-89c6b81adba0" providerId="ADAL" clId="{EF9E9E1E-334D-4E12-BDFE-C2305B2E9541}" dt="2024-06-26T09:31:28.245" v="2201" actId="478"/>
          <ac:picMkLst>
            <pc:docMk/>
            <pc:sldMk cId="263506367" sldId="262"/>
            <ac:picMk id="20" creationId="{DED78667-6F31-6EA6-2259-76DDD5A207B8}"/>
          </ac:picMkLst>
        </pc:picChg>
        <pc:picChg chg="del">
          <ac:chgData name="Sandy Leach" userId="b26fc938-636a-462b-a953-89c6b81adba0" providerId="ADAL" clId="{EF9E9E1E-334D-4E12-BDFE-C2305B2E9541}" dt="2024-06-26T09:31:26.904" v="2200" actId="478"/>
          <ac:picMkLst>
            <pc:docMk/>
            <pc:sldMk cId="263506367" sldId="262"/>
            <ac:picMk id="22" creationId="{CA3C6272-6E4A-5ABC-E1D2-01BC9599F821}"/>
          </ac:picMkLst>
        </pc:picChg>
        <pc:cxnChg chg="del">
          <ac:chgData name="Sandy Leach" userId="b26fc938-636a-462b-a953-89c6b81adba0" providerId="ADAL" clId="{EF9E9E1E-334D-4E12-BDFE-C2305B2E9541}" dt="2024-06-26T09:33:29.200" v="2324" actId="26606"/>
          <ac:cxnSpMkLst>
            <pc:docMk/>
            <pc:sldMk cId="263506367" sldId="262"/>
            <ac:cxnSpMk id="57" creationId="{1503BFE4-729B-D9D0-C17B-501E6AF1127A}"/>
          </ac:cxnSpMkLst>
        </pc:cxnChg>
      </pc:sldChg>
    </pc:docChg>
  </pc:docChgLst>
  <pc:docChgLst>
    <pc:chgData name="Aimee Wilson" userId="4a0447c6-8050-4e89-852c-0af33dd72914" providerId="ADAL" clId="{6E7E1954-8044-4A42-940A-5E79B996542E}"/>
    <pc:docChg chg="modSld">
      <pc:chgData name="Aimee Wilson" userId="4a0447c6-8050-4e89-852c-0af33dd72914" providerId="ADAL" clId="{6E7E1954-8044-4A42-940A-5E79B996542E}" dt="2024-07-04T12:48:27.623" v="2" actId="1076"/>
      <pc:docMkLst>
        <pc:docMk/>
      </pc:docMkLst>
      <pc:sldChg chg="modSp mod">
        <pc:chgData name="Aimee Wilson" userId="4a0447c6-8050-4e89-852c-0af33dd72914" providerId="ADAL" clId="{6E7E1954-8044-4A42-940A-5E79B996542E}" dt="2024-07-04T12:48:27.623" v="2" actId="1076"/>
        <pc:sldMkLst>
          <pc:docMk/>
          <pc:sldMk cId="4237432887" sldId="259"/>
        </pc:sldMkLst>
        <pc:picChg chg="mod modCrop">
          <ac:chgData name="Aimee Wilson" userId="4a0447c6-8050-4e89-852c-0af33dd72914" providerId="ADAL" clId="{6E7E1954-8044-4A42-940A-5E79B996542E}" dt="2024-07-04T12:48:27.623" v="2" actId="1076"/>
          <ac:picMkLst>
            <pc:docMk/>
            <pc:sldMk cId="4237432887" sldId="259"/>
            <ac:picMk id="13" creationId="{3AC88794-DD7C-9332-C183-25BA10EDA0C3}"/>
          </ac:picMkLst>
        </pc:picChg>
      </pc:sldChg>
    </pc:docChg>
  </pc:docChgLst>
  <pc:docChgLst>
    <pc:chgData name="Sandy Leach" userId="b26fc938-636a-462b-a953-89c6b81adba0" providerId="ADAL" clId="{1EF9E659-4F1C-4981-805A-43D265FF6BD7}"/>
    <pc:docChg chg="undo custSel addSld delSld modSld">
      <pc:chgData name="Sandy Leach" userId="b26fc938-636a-462b-a953-89c6b81adba0" providerId="ADAL" clId="{1EF9E659-4F1C-4981-805A-43D265FF6BD7}" dt="2024-06-27T15:30:34.474" v="1745" actId="27636"/>
      <pc:docMkLst>
        <pc:docMk/>
      </pc:docMkLst>
      <pc:sldChg chg="addSp delSp modSp new del mod setBg">
        <pc:chgData name="Sandy Leach" userId="b26fc938-636a-462b-a953-89c6b81adba0" providerId="ADAL" clId="{1EF9E659-4F1C-4981-805A-43D265FF6BD7}" dt="2024-06-27T11:23:13.602" v="673" actId="2696"/>
        <pc:sldMkLst>
          <pc:docMk/>
          <pc:sldMk cId="4240090551" sldId="263"/>
        </pc:sldMkLst>
        <pc:spChg chg="del">
          <ac:chgData name="Sandy Leach" userId="b26fc938-636a-462b-a953-89c6b81adba0" providerId="ADAL" clId="{1EF9E659-4F1C-4981-805A-43D265FF6BD7}" dt="2024-06-27T11:07:54.679" v="1"/>
          <ac:spMkLst>
            <pc:docMk/>
            <pc:sldMk cId="4240090551" sldId="263"/>
            <ac:spMk id="2" creationId="{F64BC739-AFDD-7B95-3554-FF2FBE990296}"/>
          </ac:spMkLst>
        </pc:spChg>
        <pc:spChg chg="mod ord">
          <ac:chgData name="Sandy Leach" userId="b26fc938-636a-462b-a953-89c6b81adba0" providerId="ADAL" clId="{1EF9E659-4F1C-4981-805A-43D265FF6BD7}" dt="2024-06-27T11:17:46.968" v="438" actId="21"/>
          <ac:spMkLst>
            <pc:docMk/>
            <pc:sldMk cId="4240090551" sldId="263"/>
            <ac:spMk id="3" creationId="{2C9FD0B4-80AE-A4C5-2B75-1CD24B1003D7}"/>
          </ac:spMkLst>
        </pc:spChg>
        <pc:spChg chg="add mod">
          <ac:chgData name="Sandy Leach" userId="b26fc938-636a-462b-a953-89c6b81adba0" providerId="ADAL" clId="{1EF9E659-4F1C-4981-805A-43D265FF6BD7}" dt="2024-06-27T11:17:32.306" v="434" actId="21"/>
          <ac:spMkLst>
            <pc:docMk/>
            <pc:sldMk cId="4240090551" sldId="263"/>
            <ac:spMk id="4" creationId="{BF2F9E1F-E211-BC01-FD95-BF8494D4C710}"/>
          </ac:spMkLst>
        </pc:spChg>
        <pc:spChg chg="add">
          <ac:chgData name="Sandy Leach" userId="b26fc938-636a-462b-a953-89c6b81adba0" providerId="ADAL" clId="{1EF9E659-4F1C-4981-805A-43D265FF6BD7}" dt="2024-06-27T11:15:31.017" v="429" actId="26606"/>
          <ac:spMkLst>
            <pc:docMk/>
            <pc:sldMk cId="4240090551" sldId="263"/>
            <ac:spMk id="12" creationId="{7E6D2D34-4BB4-460B-8844-027610FB21F5}"/>
          </ac:spMkLst>
        </pc:spChg>
        <pc:spChg chg="add del">
          <ac:chgData name="Sandy Leach" userId="b26fc938-636a-462b-a953-89c6b81adba0" providerId="ADAL" clId="{1EF9E659-4F1C-4981-805A-43D265FF6BD7}" dt="2024-06-27T11:14:16.323" v="332" actId="26606"/>
          <ac:spMkLst>
            <pc:docMk/>
            <pc:sldMk cId="4240090551" sldId="263"/>
            <ac:spMk id="15" creationId="{B712E947-0734-45F9-9C4F-41114EC3A33E}"/>
          </ac:spMkLst>
        </pc:spChg>
        <pc:spChg chg="add del">
          <ac:chgData name="Sandy Leach" userId="b26fc938-636a-462b-a953-89c6b81adba0" providerId="ADAL" clId="{1EF9E659-4F1C-4981-805A-43D265FF6BD7}" dt="2024-06-27T11:14:16.323" v="332" actId="26606"/>
          <ac:spMkLst>
            <pc:docMk/>
            <pc:sldMk cId="4240090551" sldId="263"/>
            <ac:spMk id="17" creationId="{5A65989E-BBD5-44D7-AA86-7AFD5D46BBC0}"/>
          </ac:spMkLst>
        </pc:spChg>
        <pc:spChg chg="add del">
          <ac:chgData name="Sandy Leach" userId="b26fc938-636a-462b-a953-89c6b81adba0" providerId="ADAL" clId="{1EF9E659-4F1C-4981-805A-43D265FF6BD7}" dt="2024-06-27T11:14:16.323" v="332" actId="26606"/>
          <ac:spMkLst>
            <pc:docMk/>
            <pc:sldMk cId="4240090551" sldId="263"/>
            <ac:spMk id="19" creationId="{231A2881-D8D7-4A7D-ACA3-E9F849F853D8}"/>
          </ac:spMkLst>
        </pc:spChg>
        <pc:grpChg chg="add">
          <ac:chgData name="Sandy Leach" userId="b26fc938-636a-462b-a953-89c6b81adba0" providerId="ADAL" clId="{1EF9E659-4F1C-4981-805A-43D265FF6BD7}" dt="2024-06-27T11:15:31.017" v="429" actId="26606"/>
          <ac:grpSpMkLst>
            <pc:docMk/>
            <pc:sldMk cId="4240090551" sldId="263"/>
            <ac:grpSpMk id="13" creationId="{C5314570-9B06-4D37-8CBD-EDD67C2FA205}"/>
          </ac:grpSpMkLst>
        </pc:grpChg>
        <pc:picChg chg="add del mod ord modCrop">
          <ac:chgData name="Sandy Leach" userId="b26fc938-636a-462b-a953-89c6b81adba0" providerId="ADAL" clId="{1EF9E659-4F1C-4981-805A-43D265FF6BD7}" dt="2024-06-27T11:18:26.153" v="480" actId="21"/>
          <ac:picMkLst>
            <pc:docMk/>
            <pc:sldMk cId="4240090551" sldId="263"/>
            <ac:picMk id="6" creationId="{2B5E6408-B64B-4974-6473-B654E5E28715}"/>
          </ac:picMkLst>
        </pc:picChg>
        <pc:picChg chg="add del">
          <ac:chgData name="Sandy Leach" userId="b26fc938-636a-462b-a953-89c6b81adba0" providerId="ADAL" clId="{1EF9E659-4F1C-4981-805A-43D265FF6BD7}" dt="2024-06-27T11:12:53.278" v="245" actId="478"/>
          <ac:picMkLst>
            <pc:docMk/>
            <pc:sldMk cId="4240090551" sldId="263"/>
            <ac:picMk id="8" creationId="{50C56AEB-0B92-EC56-C5DF-460761BF043F}"/>
          </ac:picMkLst>
        </pc:picChg>
        <pc:picChg chg="add del mod modCrop">
          <ac:chgData name="Sandy Leach" userId="b26fc938-636a-462b-a953-89c6b81adba0" providerId="ADAL" clId="{1EF9E659-4F1C-4981-805A-43D265FF6BD7}" dt="2024-06-27T11:18:26.153" v="480" actId="21"/>
          <ac:picMkLst>
            <pc:docMk/>
            <pc:sldMk cId="4240090551" sldId="263"/>
            <ac:picMk id="10" creationId="{D6208D3D-2FA0-88B0-71AA-6DE84DC9A9F2}"/>
          </ac:picMkLst>
        </pc:picChg>
      </pc:sldChg>
      <pc:sldChg chg="addSp delSp modSp add mod">
        <pc:chgData name="Sandy Leach" userId="b26fc938-636a-462b-a953-89c6b81adba0" providerId="ADAL" clId="{1EF9E659-4F1C-4981-805A-43D265FF6BD7}" dt="2024-06-27T15:29:01.071" v="1701" actId="20577"/>
        <pc:sldMkLst>
          <pc:docMk/>
          <pc:sldMk cId="2466921781" sldId="264"/>
        </pc:sldMkLst>
        <pc:spChg chg="mod ord">
          <ac:chgData name="Sandy Leach" userId="b26fc938-636a-462b-a953-89c6b81adba0" providerId="ADAL" clId="{1EF9E659-4F1C-4981-805A-43D265FF6BD7}" dt="2024-06-27T15:29:01.071" v="1701" actId="20577"/>
          <ac:spMkLst>
            <pc:docMk/>
            <pc:sldMk cId="2466921781" sldId="264"/>
            <ac:spMk id="5" creationId="{BF6C1835-3A10-644B-E209-253EE554DFB3}"/>
          </ac:spMkLst>
        </pc:spChg>
        <pc:spChg chg="mod">
          <ac:chgData name="Sandy Leach" userId="b26fc938-636a-462b-a953-89c6b81adba0" providerId="ADAL" clId="{1EF9E659-4F1C-4981-805A-43D265FF6BD7}" dt="2024-06-27T11:21:26.014" v="495" actId="26606"/>
          <ac:spMkLst>
            <pc:docMk/>
            <pc:sldMk cId="2466921781" sldId="264"/>
            <ac:spMk id="15" creationId="{9DA292E9-7ED2-168A-6C5B-A6D12DA688EF}"/>
          </ac:spMkLst>
        </pc:spChg>
        <pc:spChg chg="add del">
          <ac:chgData name="Sandy Leach" userId="b26fc938-636a-462b-a953-89c6b81adba0" providerId="ADAL" clId="{1EF9E659-4F1C-4981-805A-43D265FF6BD7}" dt="2024-06-27T11:21:26.014" v="495" actId="26606"/>
          <ac:spMkLst>
            <pc:docMk/>
            <pc:sldMk cId="2466921781" sldId="264"/>
            <ac:spMk id="67" creationId="{09C509D2-0C1A-47B8-89C1-D3AB17D45256}"/>
          </ac:spMkLst>
        </pc:spChg>
        <pc:spChg chg="add del">
          <ac:chgData name="Sandy Leach" userId="b26fc938-636a-462b-a953-89c6b81adba0" providerId="ADAL" clId="{1EF9E659-4F1C-4981-805A-43D265FF6BD7}" dt="2024-06-27T11:21:26.014" v="495" actId="26606"/>
          <ac:spMkLst>
            <pc:docMk/>
            <pc:sldMk cId="2466921781" sldId="264"/>
            <ac:spMk id="69" creationId="{A016CB47-C4D4-4332-9ED0-DBB916252F76}"/>
          </ac:spMkLst>
        </pc:spChg>
        <pc:spChg chg="add del">
          <ac:chgData name="Sandy Leach" userId="b26fc938-636a-462b-a953-89c6b81adba0" providerId="ADAL" clId="{1EF9E659-4F1C-4981-805A-43D265FF6BD7}" dt="2024-06-27T11:21:12.293" v="493" actId="26606"/>
          <ac:spMkLst>
            <pc:docMk/>
            <pc:sldMk cId="2466921781" sldId="264"/>
            <ac:spMk id="72" creationId="{2ABE1108-6423-4E53-85A1-817683043C77}"/>
          </ac:spMkLst>
        </pc:spChg>
        <pc:spChg chg="add del">
          <ac:chgData name="Sandy Leach" userId="b26fc938-636a-462b-a953-89c6b81adba0" providerId="ADAL" clId="{1EF9E659-4F1C-4981-805A-43D265FF6BD7}" dt="2024-06-27T11:21:26.014" v="495" actId="26606"/>
          <ac:spMkLst>
            <pc:docMk/>
            <pc:sldMk cId="2466921781" sldId="264"/>
            <ac:spMk id="74" creationId="{95C8260E-968F-44E8-A823-ABB431311926}"/>
          </ac:spMkLst>
        </pc:spChg>
        <pc:spChg chg="add del">
          <ac:chgData name="Sandy Leach" userId="b26fc938-636a-462b-a953-89c6b81adba0" providerId="ADAL" clId="{1EF9E659-4F1C-4981-805A-43D265FF6BD7}" dt="2024-06-27T11:21:26.014" v="495" actId="26606"/>
          <ac:spMkLst>
            <pc:docMk/>
            <pc:sldMk cId="2466921781" sldId="264"/>
            <ac:spMk id="76" creationId="{2C1BBA94-3F40-40AA-8BB9-E69E25E537C1}"/>
          </ac:spMkLst>
        </pc:spChg>
        <pc:spChg chg="add del">
          <ac:chgData name="Sandy Leach" userId="b26fc938-636a-462b-a953-89c6b81adba0" providerId="ADAL" clId="{1EF9E659-4F1C-4981-805A-43D265FF6BD7}" dt="2024-06-27T11:21:26.014" v="495" actId="26606"/>
          <ac:spMkLst>
            <pc:docMk/>
            <pc:sldMk cId="2466921781" sldId="264"/>
            <ac:spMk id="78" creationId="{FE43805F-24A6-46A4-B19B-54F28347355C}"/>
          </ac:spMkLst>
        </pc:spChg>
        <pc:picChg chg="add mod modCrop">
          <ac:chgData name="Sandy Leach" userId="b26fc938-636a-462b-a953-89c6b81adba0" providerId="ADAL" clId="{1EF9E659-4F1C-4981-805A-43D265FF6BD7}" dt="2024-06-27T11:21:37.790" v="499" actId="1076"/>
          <ac:picMkLst>
            <pc:docMk/>
            <pc:sldMk cId="2466921781" sldId="264"/>
            <ac:picMk id="3" creationId="{16FFC4D9-6072-D095-A104-64E10F08719C}"/>
          </ac:picMkLst>
        </pc:picChg>
        <pc:picChg chg="del">
          <ac:chgData name="Sandy Leach" userId="b26fc938-636a-462b-a953-89c6b81adba0" providerId="ADAL" clId="{1EF9E659-4F1C-4981-805A-43D265FF6BD7}" dt="2024-06-27T11:17:26.561" v="433" actId="478"/>
          <ac:picMkLst>
            <pc:docMk/>
            <pc:sldMk cId="2466921781" sldId="264"/>
            <ac:picMk id="4" creationId="{91BDF18B-A2EE-8701-A7EE-AF3BABB126AE}"/>
          </ac:picMkLst>
        </pc:picChg>
        <pc:picChg chg="add mod ord">
          <ac:chgData name="Sandy Leach" userId="b26fc938-636a-462b-a953-89c6b81adba0" providerId="ADAL" clId="{1EF9E659-4F1C-4981-805A-43D265FF6BD7}" dt="2024-06-27T11:21:26.014" v="495" actId="26606"/>
          <ac:picMkLst>
            <pc:docMk/>
            <pc:sldMk cId="2466921781" sldId="264"/>
            <ac:picMk id="6" creationId="{2B5E6408-B64B-4974-6473-B654E5E28715}"/>
          </ac:picMkLst>
        </pc:picChg>
        <pc:picChg chg="del">
          <ac:chgData name="Sandy Leach" userId="b26fc938-636a-462b-a953-89c6b81adba0" providerId="ADAL" clId="{1EF9E659-4F1C-4981-805A-43D265FF6BD7}" dt="2024-06-27T11:17:25.811" v="431" actId="478"/>
          <ac:picMkLst>
            <pc:docMk/>
            <pc:sldMk cId="2466921781" sldId="264"/>
            <ac:picMk id="9" creationId="{C2E30CC8-D503-5E15-665D-F6FF288A5B7F}"/>
          </ac:picMkLst>
        </pc:picChg>
        <pc:picChg chg="add mod ord modCrop">
          <ac:chgData name="Sandy Leach" userId="b26fc938-636a-462b-a953-89c6b81adba0" providerId="ADAL" clId="{1EF9E659-4F1C-4981-805A-43D265FF6BD7}" dt="2024-06-27T11:22:55.522" v="671" actId="732"/>
          <ac:picMkLst>
            <pc:docMk/>
            <pc:sldMk cId="2466921781" sldId="264"/>
            <ac:picMk id="10" creationId="{D6208D3D-2FA0-88B0-71AA-6DE84DC9A9F2}"/>
          </ac:picMkLst>
        </pc:picChg>
        <pc:picChg chg="del">
          <ac:chgData name="Sandy Leach" userId="b26fc938-636a-462b-a953-89c6b81adba0" providerId="ADAL" clId="{1EF9E659-4F1C-4981-805A-43D265FF6BD7}" dt="2024-06-27T11:17:26.202" v="432" actId="478"/>
          <ac:picMkLst>
            <pc:docMk/>
            <pc:sldMk cId="2466921781" sldId="264"/>
            <ac:picMk id="11" creationId="{B17BE68D-3DE8-B6C8-405E-A4DEF1363281}"/>
          </ac:picMkLst>
        </pc:picChg>
      </pc:sldChg>
      <pc:sldChg chg="addSp delSp modSp add mod">
        <pc:chgData name="Sandy Leach" userId="b26fc938-636a-462b-a953-89c6b81adba0" providerId="ADAL" clId="{1EF9E659-4F1C-4981-805A-43D265FF6BD7}" dt="2024-06-27T15:30:34.474" v="1745" actId="27636"/>
        <pc:sldMkLst>
          <pc:docMk/>
          <pc:sldMk cId="2290504888" sldId="265"/>
        </pc:sldMkLst>
        <pc:spChg chg="add mod ord">
          <ac:chgData name="Sandy Leach" userId="b26fc938-636a-462b-a953-89c6b81adba0" providerId="ADAL" clId="{1EF9E659-4F1C-4981-805A-43D265FF6BD7}" dt="2024-06-27T15:30:34.474" v="1745" actId="27636"/>
          <ac:spMkLst>
            <pc:docMk/>
            <pc:sldMk cId="2290504888" sldId="265"/>
            <ac:spMk id="2" creationId="{7F2DCDB5-14E7-D7E8-1ED3-20AEE01DB8C8}"/>
          </ac:spMkLst>
        </pc:spChg>
        <pc:spChg chg="del mod ord">
          <ac:chgData name="Sandy Leach" userId="b26fc938-636a-462b-a953-89c6b81adba0" providerId="ADAL" clId="{1EF9E659-4F1C-4981-805A-43D265FF6BD7}" dt="2024-06-27T15:25:55.706" v="1454" actId="478"/>
          <ac:spMkLst>
            <pc:docMk/>
            <pc:sldMk cId="2290504888" sldId="265"/>
            <ac:spMk id="5" creationId="{BF6C1835-3A10-644B-E209-253EE554DFB3}"/>
          </ac:spMkLst>
        </pc:spChg>
        <pc:spChg chg="mod">
          <ac:chgData name="Sandy Leach" userId="b26fc938-636a-462b-a953-89c6b81adba0" providerId="ADAL" clId="{1EF9E659-4F1C-4981-805A-43D265FF6BD7}" dt="2024-06-27T15:30:04.247" v="1721" actId="27636"/>
          <ac:spMkLst>
            <pc:docMk/>
            <pc:sldMk cId="2290504888" sldId="265"/>
            <ac:spMk id="15" creationId="{9DA292E9-7ED2-168A-6C5B-A6D12DA688EF}"/>
          </ac:spMkLst>
        </pc:spChg>
        <pc:spChg chg="add del">
          <ac:chgData name="Sandy Leach" userId="b26fc938-636a-462b-a953-89c6b81adba0" providerId="ADAL" clId="{1EF9E659-4F1C-4981-805A-43D265FF6BD7}" dt="2024-06-27T15:25:16.568" v="1442" actId="26606"/>
          <ac:spMkLst>
            <pc:docMk/>
            <pc:sldMk cId="2290504888" sldId="265"/>
            <ac:spMk id="67" creationId="{09C509D2-0C1A-47B8-89C1-D3AB17D45256}"/>
          </ac:spMkLst>
        </pc:spChg>
        <pc:spChg chg="add del">
          <ac:chgData name="Sandy Leach" userId="b26fc938-636a-462b-a953-89c6b81adba0" providerId="ADAL" clId="{1EF9E659-4F1C-4981-805A-43D265FF6BD7}" dt="2024-06-27T15:25:44.124" v="1450" actId="26606"/>
          <ac:spMkLst>
            <pc:docMk/>
            <pc:sldMk cId="2290504888" sldId="265"/>
            <ac:spMk id="1029" creationId="{94BFCCA4-109C-4B21-816E-144FE75C38EE}"/>
          </ac:spMkLst>
        </pc:spChg>
        <pc:spChg chg="add del">
          <ac:chgData name="Sandy Leach" userId="b26fc938-636a-462b-a953-89c6b81adba0" providerId="ADAL" clId="{1EF9E659-4F1C-4981-805A-43D265FF6BD7}" dt="2024-06-27T15:25:44.124" v="1450" actId="26606"/>
          <ac:spMkLst>
            <pc:docMk/>
            <pc:sldMk cId="2290504888" sldId="265"/>
            <ac:spMk id="1030" creationId="{0059B5C0-FEC8-4370-AF45-02E3AEF6FA6D}"/>
          </ac:spMkLst>
        </pc:spChg>
        <pc:spChg chg="add del">
          <ac:chgData name="Sandy Leach" userId="b26fc938-636a-462b-a953-89c6b81adba0" providerId="ADAL" clId="{1EF9E659-4F1C-4981-805A-43D265FF6BD7}" dt="2024-06-27T11:36:34.141" v="1321" actId="26606"/>
          <ac:spMkLst>
            <pc:docMk/>
            <pc:sldMk cId="2290504888" sldId="265"/>
            <ac:spMk id="1032" creationId="{7E6D2D34-4BB4-460B-8844-027610FB21F5}"/>
          </ac:spMkLst>
        </pc:spChg>
        <pc:spChg chg="add del">
          <ac:chgData name="Sandy Leach" userId="b26fc938-636a-462b-a953-89c6b81adba0" providerId="ADAL" clId="{1EF9E659-4F1C-4981-805A-43D265FF6BD7}" dt="2024-06-27T15:25:36.493" v="1445" actId="26606"/>
          <ac:spMkLst>
            <pc:docMk/>
            <pc:sldMk cId="2290504888" sldId="265"/>
            <ac:spMk id="1035" creationId="{D9A7F3BF-8763-4074-AD77-92790AF314D1}"/>
          </ac:spMkLst>
        </pc:spChg>
        <pc:spChg chg="add del">
          <ac:chgData name="Sandy Leach" userId="b26fc938-636a-462b-a953-89c6b81adba0" providerId="ADAL" clId="{1EF9E659-4F1C-4981-805A-43D265FF6BD7}" dt="2024-06-27T15:25:38.590" v="1447" actId="26606"/>
          <ac:spMkLst>
            <pc:docMk/>
            <pc:sldMk cId="2290504888" sldId="265"/>
            <ac:spMk id="1041" creationId="{FE43805F-24A6-46A4-B19B-54F28347355C}"/>
          </ac:spMkLst>
        </pc:spChg>
        <pc:spChg chg="add del">
          <ac:chgData name="Sandy Leach" userId="b26fc938-636a-462b-a953-89c6b81adba0" providerId="ADAL" clId="{1EF9E659-4F1C-4981-805A-43D265FF6BD7}" dt="2024-06-27T15:25:38.590" v="1447" actId="26606"/>
          <ac:spMkLst>
            <pc:docMk/>
            <pc:sldMk cId="2290504888" sldId="265"/>
            <ac:spMk id="1044" creationId="{3C3E5D51-F8E7-4DCA-AAE7-E43895B7DF65}"/>
          </ac:spMkLst>
        </pc:spChg>
        <pc:spChg chg="add del">
          <ac:chgData name="Sandy Leach" userId="b26fc938-636a-462b-a953-89c6b81adba0" providerId="ADAL" clId="{1EF9E659-4F1C-4981-805A-43D265FF6BD7}" dt="2024-06-27T15:25:38.590" v="1447" actId="26606"/>
          <ac:spMkLst>
            <pc:docMk/>
            <pc:sldMk cId="2290504888" sldId="265"/>
            <ac:spMk id="1045" creationId="{95C8260E-968F-44E8-A823-ABB431311926}"/>
          </ac:spMkLst>
        </pc:spChg>
        <pc:spChg chg="add del">
          <ac:chgData name="Sandy Leach" userId="b26fc938-636a-462b-a953-89c6b81adba0" providerId="ADAL" clId="{1EF9E659-4F1C-4981-805A-43D265FF6BD7}" dt="2024-06-27T15:25:38.590" v="1447" actId="26606"/>
          <ac:spMkLst>
            <pc:docMk/>
            <pc:sldMk cId="2290504888" sldId="265"/>
            <ac:spMk id="1046" creationId="{2C1BBA94-3F40-40AA-8BB9-E69E25E537C1}"/>
          </ac:spMkLst>
        </pc:spChg>
        <pc:spChg chg="add del">
          <ac:chgData name="Sandy Leach" userId="b26fc938-636a-462b-a953-89c6b81adba0" providerId="ADAL" clId="{1EF9E659-4F1C-4981-805A-43D265FF6BD7}" dt="2024-06-27T15:29:48.653" v="1710" actId="26606"/>
          <ac:spMkLst>
            <pc:docMk/>
            <pc:sldMk cId="2290504888" sldId="265"/>
            <ac:spMk id="1051" creationId="{94BFCCA4-109C-4B21-816E-144FE75C38EE}"/>
          </ac:spMkLst>
        </pc:spChg>
        <pc:spChg chg="add del">
          <ac:chgData name="Sandy Leach" userId="b26fc938-636a-462b-a953-89c6b81adba0" providerId="ADAL" clId="{1EF9E659-4F1C-4981-805A-43D265FF6BD7}" dt="2024-06-27T15:29:48.653" v="1710" actId="26606"/>
          <ac:spMkLst>
            <pc:docMk/>
            <pc:sldMk cId="2290504888" sldId="265"/>
            <ac:spMk id="1052" creationId="{0059B5C0-FEC8-4370-AF45-02E3AEF6FA6D}"/>
          </ac:spMkLst>
        </pc:spChg>
        <pc:spChg chg="add del">
          <ac:chgData name="Sandy Leach" userId="b26fc938-636a-462b-a953-89c6b81adba0" providerId="ADAL" clId="{1EF9E659-4F1C-4981-805A-43D265FF6BD7}" dt="2024-06-27T15:29:29.779" v="1703" actId="26606"/>
          <ac:spMkLst>
            <pc:docMk/>
            <pc:sldMk cId="2290504888" sldId="265"/>
            <ac:spMk id="1057" creationId="{3C3E5D51-F8E7-4DCA-AAE7-E43895B7DF65}"/>
          </ac:spMkLst>
        </pc:spChg>
        <pc:spChg chg="add del">
          <ac:chgData name="Sandy Leach" userId="b26fc938-636a-462b-a953-89c6b81adba0" providerId="ADAL" clId="{1EF9E659-4F1C-4981-805A-43D265FF6BD7}" dt="2024-06-27T15:29:29.779" v="1703" actId="26606"/>
          <ac:spMkLst>
            <pc:docMk/>
            <pc:sldMk cId="2290504888" sldId="265"/>
            <ac:spMk id="1059" creationId="{95C8260E-968F-44E8-A823-ABB431311926}"/>
          </ac:spMkLst>
        </pc:spChg>
        <pc:spChg chg="add del">
          <ac:chgData name="Sandy Leach" userId="b26fc938-636a-462b-a953-89c6b81adba0" providerId="ADAL" clId="{1EF9E659-4F1C-4981-805A-43D265FF6BD7}" dt="2024-06-27T15:29:29.779" v="1703" actId="26606"/>
          <ac:spMkLst>
            <pc:docMk/>
            <pc:sldMk cId="2290504888" sldId="265"/>
            <ac:spMk id="1061" creationId="{2C1BBA94-3F40-40AA-8BB9-E69E25E537C1}"/>
          </ac:spMkLst>
        </pc:spChg>
        <pc:spChg chg="add del">
          <ac:chgData name="Sandy Leach" userId="b26fc938-636a-462b-a953-89c6b81adba0" providerId="ADAL" clId="{1EF9E659-4F1C-4981-805A-43D265FF6BD7}" dt="2024-06-27T15:29:29.779" v="1703" actId="26606"/>
          <ac:spMkLst>
            <pc:docMk/>
            <pc:sldMk cId="2290504888" sldId="265"/>
            <ac:spMk id="1063" creationId="{FE43805F-24A6-46A4-B19B-54F28347355C}"/>
          </ac:spMkLst>
        </pc:spChg>
        <pc:spChg chg="add del">
          <ac:chgData name="Sandy Leach" userId="b26fc938-636a-462b-a953-89c6b81adba0" providerId="ADAL" clId="{1EF9E659-4F1C-4981-805A-43D265FF6BD7}" dt="2024-06-27T15:29:43.100" v="1707" actId="26606"/>
          <ac:spMkLst>
            <pc:docMk/>
            <pc:sldMk cId="2290504888" sldId="265"/>
            <ac:spMk id="1068" creationId="{94BFCCA4-109C-4B21-816E-144FE75C38EE}"/>
          </ac:spMkLst>
        </pc:spChg>
        <pc:spChg chg="add del">
          <ac:chgData name="Sandy Leach" userId="b26fc938-636a-462b-a953-89c6b81adba0" providerId="ADAL" clId="{1EF9E659-4F1C-4981-805A-43D265FF6BD7}" dt="2024-06-27T15:29:43.100" v="1707" actId="26606"/>
          <ac:spMkLst>
            <pc:docMk/>
            <pc:sldMk cId="2290504888" sldId="265"/>
            <ac:spMk id="1069" creationId="{0059B5C0-FEC8-4370-AF45-02E3AEF6FA6D}"/>
          </ac:spMkLst>
        </pc:spChg>
        <pc:spChg chg="add del">
          <ac:chgData name="Sandy Leach" userId="b26fc938-636a-462b-a953-89c6b81adba0" providerId="ADAL" clId="{1EF9E659-4F1C-4981-805A-43D265FF6BD7}" dt="2024-06-27T15:29:48.638" v="1709" actId="26606"/>
          <ac:spMkLst>
            <pc:docMk/>
            <pc:sldMk cId="2290504888" sldId="265"/>
            <ac:spMk id="1071" creationId="{B918CFFB-B400-42A4-B280-07D6C31D956E}"/>
          </ac:spMkLst>
        </pc:spChg>
        <pc:spChg chg="add del">
          <ac:chgData name="Sandy Leach" userId="b26fc938-636a-462b-a953-89c6b81adba0" providerId="ADAL" clId="{1EF9E659-4F1C-4981-805A-43D265FF6BD7}" dt="2024-06-27T15:29:48.638" v="1709" actId="26606"/>
          <ac:spMkLst>
            <pc:docMk/>
            <pc:sldMk cId="2290504888" sldId="265"/>
            <ac:spMk id="1072" creationId="{9B47378D-AD27-45D0-8C1C-5B1098DCC068}"/>
          </ac:spMkLst>
        </pc:spChg>
        <pc:spChg chg="add">
          <ac:chgData name="Sandy Leach" userId="b26fc938-636a-462b-a953-89c6b81adba0" providerId="ADAL" clId="{1EF9E659-4F1C-4981-805A-43D265FF6BD7}" dt="2024-06-27T15:29:48.653" v="1710" actId="26606"/>
          <ac:spMkLst>
            <pc:docMk/>
            <pc:sldMk cId="2290504888" sldId="265"/>
            <ac:spMk id="1074" creationId="{AB902CB9-C7DC-4673-B7D5-F22DCF0EC54E}"/>
          </ac:spMkLst>
        </pc:spChg>
        <pc:grpChg chg="add del">
          <ac:chgData name="Sandy Leach" userId="b26fc938-636a-462b-a953-89c6b81adba0" providerId="ADAL" clId="{1EF9E659-4F1C-4981-805A-43D265FF6BD7}" dt="2024-06-27T11:36:34.141" v="1321" actId="26606"/>
          <ac:grpSpMkLst>
            <pc:docMk/>
            <pc:sldMk cId="2290504888" sldId="265"/>
            <ac:grpSpMk id="1034" creationId="{C5314570-9B06-4D37-8CBD-EDD67C2FA205}"/>
          </ac:grpSpMkLst>
        </pc:grpChg>
        <pc:grpChg chg="add del">
          <ac:chgData name="Sandy Leach" userId="b26fc938-636a-462b-a953-89c6b81adba0" providerId="ADAL" clId="{1EF9E659-4F1C-4981-805A-43D265FF6BD7}" dt="2024-06-27T15:25:36.493" v="1445" actId="26606"/>
          <ac:grpSpMkLst>
            <pc:docMk/>
            <pc:sldMk cId="2290504888" sldId="265"/>
            <ac:grpSpMk id="1037" creationId="{4B6A9E86-0A0F-48D2-A3C6-83C887ACE33D}"/>
          </ac:grpSpMkLst>
        </pc:grpChg>
        <pc:grpChg chg="add del">
          <ac:chgData name="Sandy Leach" userId="b26fc938-636a-462b-a953-89c6b81adba0" providerId="ADAL" clId="{1EF9E659-4F1C-4981-805A-43D265FF6BD7}" dt="2024-06-27T15:25:44.124" v="1449" actId="26606"/>
          <ac:grpSpMkLst>
            <pc:docMk/>
            <pc:sldMk cId="2290504888" sldId="265"/>
            <ac:grpSpMk id="1048" creationId="{32CC9F2B-E219-AF55-BBE8-372B5AC60059}"/>
          </ac:grpSpMkLst>
        </pc:grpChg>
        <pc:grpChg chg="add del">
          <ac:chgData name="Sandy Leach" userId="b26fc938-636a-462b-a953-89c6b81adba0" providerId="ADAL" clId="{1EF9E659-4F1C-4981-805A-43D265FF6BD7}" dt="2024-06-27T15:29:32.733" v="1705" actId="26606"/>
          <ac:grpSpMkLst>
            <pc:docMk/>
            <pc:sldMk cId="2290504888" sldId="265"/>
            <ac:grpSpMk id="1065" creationId="{32CC9F2B-E219-AF55-BBE8-372B5AC60059}"/>
          </ac:grpSpMkLst>
        </pc:grpChg>
        <pc:picChg chg="del">
          <ac:chgData name="Sandy Leach" userId="b26fc938-636a-462b-a953-89c6b81adba0" providerId="ADAL" clId="{1EF9E659-4F1C-4981-805A-43D265FF6BD7}" dt="2024-06-27T11:23:15.635" v="674" actId="478"/>
          <ac:picMkLst>
            <pc:docMk/>
            <pc:sldMk cId="2290504888" sldId="265"/>
            <ac:picMk id="3" creationId="{16FFC4D9-6072-D095-A104-64E10F08719C}"/>
          </ac:picMkLst>
        </pc:picChg>
        <pc:picChg chg="del">
          <ac:chgData name="Sandy Leach" userId="b26fc938-636a-462b-a953-89c6b81adba0" providerId="ADAL" clId="{1EF9E659-4F1C-4981-805A-43D265FF6BD7}" dt="2024-06-27T11:23:16.136" v="675" actId="478"/>
          <ac:picMkLst>
            <pc:docMk/>
            <pc:sldMk cId="2290504888" sldId="265"/>
            <ac:picMk id="6" creationId="{2B5E6408-B64B-4974-6473-B654E5E28715}"/>
          </ac:picMkLst>
        </pc:picChg>
        <pc:picChg chg="add mod ord modCrop">
          <ac:chgData name="Sandy Leach" userId="b26fc938-636a-462b-a953-89c6b81adba0" providerId="ADAL" clId="{1EF9E659-4F1C-4981-805A-43D265FF6BD7}" dt="2024-06-27T15:29:48.653" v="1710" actId="26606"/>
          <ac:picMkLst>
            <pc:docMk/>
            <pc:sldMk cId="2290504888" sldId="265"/>
            <ac:picMk id="7" creationId="{48D4419F-680B-FA06-55BB-3EE899CD3C65}"/>
          </ac:picMkLst>
        </pc:picChg>
        <pc:picChg chg="add mod ord modCrop">
          <ac:chgData name="Sandy Leach" userId="b26fc938-636a-462b-a953-89c6b81adba0" providerId="ADAL" clId="{1EF9E659-4F1C-4981-805A-43D265FF6BD7}" dt="2024-06-27T15:29:48.653" v="1710" actId="26606"/>
          <ac:picMkLst>
            <pc:docMk/>
            <pc:sldMk cId="2290504888" sldId="265"/>
            <ac:picMk id="9" creationId="{8C75EC24-EA09-F9AE-C68D-D25733881C30}"/>
          </ac:picMkLst>
        </pc:picChg>
        <pc:picChg chg="del">
          <ac:chgData name="Sandy Leach" userId="b26fc938-636a-462b-a953-89c6b81adba0" providerId="ADAL" clId="{1EF9E659-4F1C-4981-805A-43D265FF6BD7}" dt="2024-06-27T11:23:16.464" v="676" actId="478"/>
          <ac:picMkLst>
            <pc:docMk/>
            <pc:sldMk cId="2290504888" sldId="265"/>
            <ac:picMk id="10" creationId="{D6208D3D-2FA0-88B0-71AA-6DE84DC9A9F2}"/>
          </ac:picMkLst>
        </pc:picChg>
        <pc:picChg chg="add mod ord">
          <ac:chgData name="Sandy Leach" userId="b26fc938-636a-462b-a953-89c6b81adba0" providerId="ADAL" clId="{1EF9E659-4F1C-4981-805A-43D265FF6BD7}" dt="2024-06-27T15:29:48.653" v="1710" actId="26606"/>
          <ac:picMkLst>
            <pc:docMk/>
            <pc:sldMk cId="2290504888" sldId="265"/>
            <ac:picMk id="1026" creationId="{1F1BFDB2-8B78-C6C3-8598-BA0AA0539423}"/>
          </ac:picMkLst>
        </pc:picChg>
        <pc:picChg chg="add mod ord">
          <ac:chgData name="Sandy Leach" userId="b26fc938-636a-462b-a953-89c6b81adba0" providerId="ADAL" clId="{1EF9E659-4F1C-4981-805A-43D265FF6BD7}" dt="2024-06-27T15:29:48.653" v="1710" actId="26606"/>
          <ac:picMkLst>
            <pc:docMk/>
            <pc:sldMk cId="2290504888" sldId="265"/>
            <ac:picMk id="1027" creationId="{CA4B662D-5BB6-DE2C-FEA2-7FD20C4C0501}"/>
          </ac:picMkLst>
        </pc:picChg>
        <pc:cxnChg chg="add del">
          <ac:chgData name="Sandy Leach" userId="b26fc938-636a-462b-a953-89c6b81adba0" providerId="ADAL" clId="{1EF9E659-4F1C-4981-805A-43D265FF6BD7}" dt="2024-06-27T15:25:36.493" v="1445" actId="26606"/>
          <ac:cxnSpMkLst>
            <pc:docMk/>
            <pc:sldMk cId="2290504888" sldId="265"/>
            <ac:cxnSpMk id="1042" creationId="{C49DA8F6-BCC1-4447-B54C-57856834B94B}"/>
          </ac:cxnSpMkLst>
        </pc:cxnChg>
      </pc:sldChg>
    </pc:docChg>
  </pc:docChgLst>
  <pc:docChgLst>
    <pc:chgData name="Xanthe Wrigley" userId="7629a5d0-5ca6-4d01-afc7-8f72eae0b1e0" providerId="ADAL" clId="{C8B132C1-8AAE-4C9A-9F7E-50620CA264E0}"/>
    <pc:docChg chg="modSld">
      <pc:chgData name="Xanthe Wrigley" userId="7629a5d0-5ca6-4d01-afc7-8f72eae0b1e0" providerId="ADAL" clId="{C8B132C1-8AAE-4C9A-9F7E-50620CA264E0}" dt="2024-07-08T09:48:14.787" v="19" actId="1076"/>
      <pc:docMkLst>
        <pc:docMk/>
      </pc:docMkLst>
      <pc:sldChg chg="addSp modSp mod">
        <pc:chgData name="Xanthe Wrigley" userId="7629a5d0-5ca6-4d01-afc7-8f72eae0b1e0" providerId="ADAL" clId="{C8B132C1-8AAE-4C9A-9F7E-50620CA264E0}" dt="2024-07-08T09:48:14.787" v="19" actId="1076"/>
        <pc:sldMkLst>
          <pc:docMk/>
          <pc:sldMk cId="4237432887" sldId="259"/>
        </pc:sldMkLst>
        <pc:spChg chg="add mod">
          <ac:chgData name="Xanthe Wrigley" userId="7629a5d0-5ca6-4d01-afc7-8f72eae0b1e0" providerId="ADAL" clId="{C8B132C1-8AAE-4C9A-9F7E-50620CA264E0}" dt="2024-07-08T09:48:14.787" v="19" actId="1076"/>
          <ac:spMkLst>
            <pc:docMk/>
            <pc:sldMk cId="4237432887" sldId="259"/>
            <ac:spMk id="3" creationId="{C25832B9-6BC2-6E89-1D24-63968950B04E}"/>
          </ac:spMkLst>
        </pc:spChg>
      </pc:sldChg>
      <pc:sldChg chg="modSp mod">
        <pc:chgData name="Xanthe Wrigley" userId="7629a5d0-5ca6-4d01-afc7-8f72eae0b1e0" providerId="ADAL" clId="{C8B132C1-8AAE-4C9A-9F7E-50620CA264E0}" dt="2024-06-27T14:39:02.597" v="15" actId="20577"/>
        <pc:sldMkLst>
          <pc:docMk/>
          <pc:sldMk cId="2466921781" sldId="264"/>
        </pc:sldMkLst>
        <pc:spChg chg="mod">
          <ac:chgData name="Xanthe Wrigley" userId="7629a5d0-5ca6-4d01-afc7-8f72eae0b1e0" providerId="ADAL" clId="{C8B132C1-8AAE-4C9A-9F7E-50620CA264E0}" dt="2024-06-27T14:39:02.597" v="15" actId="20577"/>
          <ac:spMkLst>
            <pc:docMk/>
            <pc:sldMk cId="2466921781" sldId="264"/>
            <ac:spMk id="5" creationId="{BF6C1835-3A10-644B-E209-253EE554DFB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192913-CA0C-45FF-9372-CF2E9C72306A}" type="datetimeFigureOut">
              <a:rPr lang="en-GB" smtClean="0"/>
              <a:t>08/07/2024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82D8E-631C-4C47-B4F3-ED11D36C97C8}" type="slidenum">
              <a:rPr lang="en-GB" smtClean="0"/>
              <a:t>‹#›</a:t>
            </a:fld>
            <a:endParaRPr lang="en-GB"/>
          </a:p>
        </p:txBody>
      </p:sp>
    </p:spTree>
    <p:extLst>
      <p:ext uri="{BB962C8B-B14F-4D97-AF65-F5344CB8AC3E}">
        <p14:creationId xmlns:p14="http://schemas.microsoft.com/office/powerpoint/2010/main" val="2448089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2A82D8E-631C-4C47-B4F3-ED11D36C97C8}" type="slidenum">
              <a:rPr lang="en-GB" smtClean="0"/>
              <a:t>7</a:t>
            </a:fld>
            <a:endParaRPr lang="en-GB"/>
          </a:p>
        </p:txBody>
      </p:sp>
    </p:spTree>
    <p:extLst>
      <p:ext uri="{BB962C8B-B14F-4D97-AF65-F5344CB8AC3E}">
        <p14:creationId xmlns:p14="http://schemas.microsoft.com/office/powerpoint/2010/main" val="1199758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2A82D8E-631C-4C47-B4F3-ED11D36C97C8}" type="slidenum">
              <a:rPr lang="en-GB" smtClean="0"/>
              <a:t>8</a:t>
            </a:fld>
            <a:endParaRPr lang="en-GB"/>
          </a:p>
        </p:txBody>
      </p:sp>
    </p:spTree>
    <p:extLst>
      <p:ext uri="{BB962C8B-B14F-4D97-AF65-F5344CB8AC3E}">
        <p14:creationId xmlns:p14="http://schemas.microsoft.com/office/powerpoint/2010/main" val="310341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F673A-FBE3-BB0B-B0BB-E82ACDCE89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3F0402F-A9FE-0CF8-01AE-D5B4516313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9CE4050-57FC-3C3C-8E6A-93C033D8BB84}"/>
              </a:ext>
            </a:extLst>
          </p:cNvPr>
          <p:cNvSpPr>
            <a:spLocks noGrp="1"/>
          </p:cNvSpPr>
          <p:nvPr>
            <p:ph type="dt" sz="half" idx="10"/>
          </p:nvPr>
        </p:nvSpPr>
        <p:spPr/>
        <p:txBody>
          <a:bodyPr/>
          <a:lstStyle/>
          <a:p>
            <a:fld id="{E5F62D06-5EA9-4272-97F9-E8F97FC5634E}" type="datetimeFigureOut">
              <a:rPr lang="en-GB" smtClean="0"/>
              <a:t>08/07/2024</a:t>
            </a:fld>
            <a:endParaRPr lang="en-GB"/>
          </a:p>
        </p:txBody>
      </p:sp>
      <p:sp>
        <p:nvSpPr>
          <p:cNvPr id="5" name="Footer Placeholder 4">
            <a:extLst>
              <a:ext uri="{FF2B5EF4-FFF2-40B4-BE49-F238E27FC236}">
                <a16:creationId xmlns:a16="http://schemas.microsoft.com/office/drawing/2014/main" id="{9E725D1C-B295-62B8-B02D-C65B08386A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D9FE2A-5E9D-042F-47FD-66E494C9CEFA}"/>
              </a:ext>
            </a:extLst>
          </p:cNvPr>
          <p:cNvSpPr>
            <a:spLocks noGrp="1"/>
          </p:cNvSpPr>
          <p:nvPr>
            <p:ph type="sldNum" sz="quarter" idx="12"/>
          </p:nvPr>
        </p:nvSpPr>
        <p:spPr/>
        <p:txBody>
          <a:bodyPr/>
          <a:lstStyle/>
          <a:p>
            <a:fld id="{AE76CDF3-59FA-45EA-80B2-7DEFA420B65A}" type="slidenum">
              <a:rPr lang="en-GB" smtClean="0"/>
              <a:t>‹#›</a:t>
            </a:fld>
            <a:endParaRPr lang="en-GB"/>
          </a:p>
        </p:txBody>
      </p:sp>
    </p:spTree>
    <p:extLst>
      <p:ext uri="{BB962C8B-B14F-4D97-AF65-F5344CB8AC3E}">
        <p14:creationId xmlns:p14="http://schemas.microsoft.com/office/powerpoint/2010/main" val="3646327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059F1-84DB-355E-E889-82FAA99110D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555961F-2559-F973-AB8D-D4D676C91A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4838A1-3436-81B1-67FB-6C4092261096}"/>
              </a:ext>
            </a:extLst>
          </p:cNvPr>
          <p:cNvSpPr>
            <a:spLocks noGrp="1"/>
          </p:cNvSpPr>
          <p:nvPr>
            <p:ph type="dt" sz="half" idx="10"/>
          </p:nvPr>
        </p:nvSpPr>
        <p:spPr/>
        <p:txBody>
          <a:bodyPr/>
          <a:lstStyle/>
          <a:p>
            <a:fld id="{E5F62D06-5EA9-4272-97F9-E8F97FC5634E}" type="datetimeFigureOut">
              <a:rPr lang="en-GB" smtClean="0"/>
              <a:t>08/07/2024</a:t>
            </a:fld>
            <a:endParaRPr lang="en-GB"/>
          </a:p>
        </p:txBody>
      </p:sp>
      <p:sp>
        <p:nvSpPr>
          <p:cNvPr id="5" name="Footer Placeholder 4">
            <a:extLst>
              <a:ext uri="{FF2B5EF4-FFF2-40B4-BE49-F238E27FC236}">
                <a16:creationId xmlns:a16="http://schemas.microsoft.com/office/drawing/2014/main" id="{7C9D2402-BCCA-E4CA-4811-D49DB3740D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074734-5754-7549-8BA7-5E7FBA19EC85}"/>
              </a:ext>
            </a:extLst>
          </p:cNvPr>
          <p:cNvSpPr>
            <a:spLocks noGrp="1"/>
          </p:cNvSpPr>
          <p:nvPr>
            <p:ph type="sldNum" sz="quarter" idx="12"/>
          </p:nvPr>
        </p:nvSpPr>
        <p:spPr/>
        <p:txBody>
          <a:bodyPr/>
          <a:lstStyle/>
          <a:p>
            <a:fld id="{AE76CDF3-59FA-45EA-80B2-7DEFA420B65A}" type="slidenum">
              <a:rPr lang="en-GB" smtClean="0"/>
              <a:t>‹#›</a:t>
            </a:fld>
            <a:endParaRPr lang="en-GB"/>
          </a:p>
        </p:txBody>
      </p:sp>
    </p:spTree>
    <p:extLst>
      <p:ext uri="{BB962C8B-B14F-4D97-AF65-F5344CB8AC3E}">
        <p14:creationId xmlns:p14="http://schemas.microsoft.com/office/powerpoint/2010/main" val="2089894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AF5C1E-983A-70CA-8CB2-2AB71894B9A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4B4298F-6479-DD61-E449-61320ECA72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27CD3C-30D0-3550-70D6-1E12A561B481}"/>
              </a:ext>
            </a:extLst>
          </p:cNvPr>
          <p:cNvSpPr>
            <a:spLocks noGrp="1"/>
          </p:cNvSpPr>
          <p:nvPr>
            <p:ph type="dt" sz="half" idx="10"/>
          </p:nvPr>
        </p:nvSpPr>
        <p:spPr/>
        <p:txBody>
          <a:bodyPr/>
          <a:lstStyle/>
          <a:p>
            <a:fld id="{E5F62D06-5EA9-4272-97F9-E8F97FC5634E}" type="datetimeFigureOut">
              <a:rPr lang="en-GB" smtClean="0"/>
              <a:t>08/07/2024</a:t>
            </a:fld>
            <a:endParaRPr lang="en-GB"/>
          </a:p>
        </p:txBody>
      </p:sp>
      <p:sp>
        <p:nvSpPr>
          <p:cNvPr id="5" name="Footer Placeholder 4">
            <a:extLst>
              <a:ext uri="{FF2B5EF4-FFF2-40B4-BE49-F238E27FC236}">
                <a16:creationId xmlns:a16="http://schemas.microsoft.com/office/drawing/2014/main" id="{A9713591-E7BD-ACB5-4499-75F11E3C84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14862A-198D-1F9D-EC12-20EE95AE4B52}"/>
              </a:ext>
            </a:extLst>
          </p:cNvPr>
          <p:cNvSpPr>
            <a:spLocks noGrp="1"/>
          </p:cNvSpPr>
          <p:nvPr>
            <p:ph type="sldNum" sz="quarter" idx="12"/>
          </p:nvPr>
        </p:nvSpPr>
        <p:spPr/>
        <p:txBody>
          <a:bodyPr/>
          <a:lstStyle/>
          <a:p>
            <a:fld id="{AE76CDF3-59FA-45EA-80B2-7DEFA420B65A}" type="slidenum">
              <a:rPr lang="en-GB" smtClean="0"/>
              <a:t>‹#›</a:t>
            </a:fld>
            <a:endParaRPr lang="en-GB"/>
          </a:p>
        </p:txBody>
      </p:sp>
    </p:spTree>
    <p:extLst>
      <p:ext uri="{BB962C8B-B14F-4D97-AF65-F5344CB8AC3E}">
        <p14:creationId xmlns:p14="http://schemas.microsoft.com/office/powerpoint/2010/main" val="3906928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504D3-1941-F649-2DEC-F86592D8DF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18BFBBB-7BEC-FA95-16C3-67A9A11C68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8E7C6D-E7EF-6E06-32B7-FE57371A7DE0}"/>
              </a:ext>
            </a:extLst>
          </p:cNvPr>
          <p:cNvSpPr>
            <a:spLocks noGrp="1"/>
          </p:cNvSpPr>
          <p:nvPr>
            <p:ph type="dt" sz="half" idx="10"/>
          </p:nvPr>
        </p:nvSpPr>
        <p:spPr/>
        <p:txBody>
          <a:bodyPr/>
          <a:lstStyle/>
          <a:p>
            <a:fld id="{E5F62D06-5EA9-4272-97F9-E8F97FC5634E}" type="datetimeFigureOut">
              <a:rPr lang="en-GB" smtClean="0"/>
              <a:t>08/07/2024</a:t>
            </a:fld>
            <a:endParaRPr lang="en-GB"/>
          </a:p>
        </p:txBody>
      </p:sp>
      <p:sp>
        <p:nvSpPr>
          <p:cNvPr id="5" name="Footer Placeholder 4">
            <a:extLst>
              <a:ext uri="{FF2B5EF4-FFF2-40B4-BE49-F238E27FC236}">
                <a16:creationId xmlns:a16="http://schemas.microsoft.com/office/drawing/2014/main" id="{6247A876-DF15-5FB1-0A44-A905BE299A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4DBAD6-64C0-6EFE-C364-E6A2725B231E}"/>
              </a:ext>
            </a:extLst>
          </p:cNvPr>
          <p:cNvSpPr>
            <a:spLocks noGrp="1"/>
          </p:cNvSpPr>
          <p:nvPr>
            <p:ph type="sldNum" sz="quarter" idx="12"/>
          </p:nvPr>
        </p:nvSpPr>
        <p:spPr/>
        <p:txBody>
          <a:bodyPr/>
          <a:lstStyle/>
          <a:p>
            <a:fld id="{AE76CDF3-59FA-45EA-80B2-7DEFA420B65A}" type="slidenum">
              <a:rPr lang="en-GB" smtClean="0"/>
              <a:t>‹#›</a:t>
            </a:fld>
            <a:endParaRPr lang="en-GB"/>
          </a:p>
        </p:txBody>
      </p:sp>
    </p:spTree>
    <p:extLst>
      <p:ext uri="{BB962C8B-B14F-4D97-AF65-F5344CB8AC3E}">
        <p14:creationId xmlns:p14="http://schemas.microsoft.com/office/powerpoint/2010/main" val="3655219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8BFE5-2854-84F0-0BD6-58D1F35574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140C320-96E7-AE47-DE9D-F883DF553C1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446566-DD1F-3D2F-4511-3B56A7EC81D0}"/>
              </a:ext>
            </a:extLst>
          </p:cNvPr>
          <p:cNvSpPr>
            <a:spLocks noGrp="1"/>
          </p:cNvSpPr>
          <p:nvPr>
            <p:ph type="dt" sz="half" idx="10"/>
          </p:nvPr>
        </p:nvSpPr>
        <p:spPr/>
        <p:txBody>
          <a:bodyPr/>
          <a:lstStyle/>
          <a:p>
            <a:fld id="{E5F62D06-5EA9-4272-97F9-E8F97FC5634E}" type="datetimeFigureOut">
              <a:rPr lang="en-GB" smtClean="0"/>
              <a:t>08/07/2024</a:t>
            </a:fld>
            <a:endParaRPr lang="en-GB"/>
          </a:p>
        </p:txBody>
      </p:sp>
      <p:sp>
        <p:nvSpPr>
          <p:cNvPr id="5" name="Footer Placeholder 4">
            <a:extLst>
              <a:ext uri="{FF2B5EF4-FFF2-40B4-BE49-F238E27FC236}">
                <a16:creationId xmlns:a16="http://schemas.microsoft.com/office/drawing/2014/main" id="{AE99371F-8F70-ED04-9DFA-A82C04CE3B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283B9A-FCDC-10AE-A316-B5BE5BEF0004}"/>
              </a:ext>
            </a:extLst>
          </p:cNvPr>
          <p:cNvSpPr>
            <a:spLocks noGrp="1"/>
          </p:cNvSpPr>
          <p:nvPr>
            <p:ph type="sldNum" sz="quarter" idx="12"/>
          </p:nvPr>
        </p:nvSpPr>
        <p:spPr/>
        <p:txBody>
          <a:bodyPr/>
          <a:lstStyle/>
          <a:p>
            <a:fld id="{AE76CDF3-59FA-45EA-80B2-7DEFA420B65A}" type="slidenum">
              <a:rPr lang="en-GB" smtClean="0"/>
              <a:t>‹#›</a:t>
            </a:fld>
            <a:endParaRPr lang="en-GB"/>
          </a:p>
        </p:txBody>
      </p:sp>
    </p:spTree>
    <p:extLst>
      <p:ext uri="{BB962C8B-B14F-4D97-AF65-F5344CB8AC3E}">
        <p14:creationId xmlns:p14="http://schemas.microsoft.com/office/powerpoint/2010/main" val="3072646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DC464-B05D-B361-5D49-144EDE5EC2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6250AF5-3E4F-B073-B431-81D9ED8828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757DC9-BA6B-8791-75A4-A9CD06D489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B559C0D-BBFB-81A2-A41F-B86DC3C44A66}"/>
              </a:ext>
            </a:extLst>
          </p:cNvPr>
          <p:cNvSpPr>
            <a:spLocks noGrp="1"/>
          </p:cNvSpPr>
          <p:nvPr>
            <p:ph type="dt" sz="half" idx="10"/>
          </p:nvPr>
        </p:nvSpPr>
        <p:spPr/>
        <p:txBody>
          <a:bodyPr/>
          <a:lstStyle/>
          <a:p>
            <a:fld id="{E5F62D06-5EA9-4272-97F9-E8F97FC5634E}" type="datetimeFigureOut">
              <a:rPr lang="en-GB" smtClean="0"/>
              <a:t>08/07/2024</a:t>
            </a:fld>
            <a:endParaRPr lang="en-GB"/>
          </a:p>
        </p:txBody>
      </p:sp>
      <p:sp>
        <p:nvSpPr>
          <p:cNvPr id="6" name="Footer Placeholder 5">
            <a:extLst>
              <a:ext uri="{FF2B5EF4-FFF2-40B4-BE49-F238E27FC236}">
                <a16:creationId xmlns:a16="http://schemas.microsoft.com/office/drawing/2014/main" id="{C3E7F653-C701-86F5-7CC8-228653E106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52AA05-496B-1EF2-6480-C5D7D7441ED4}"/>
              </a:ext>
            </a:extLst>
          </p:cNvPr>
          <p:cNvSpPr>
            <a:spLocks noGrp="1"/>
          </p:cNvSpPr>
          <p:nvPr>
            <p:ph type="sldNum" sz="quarter" idx="12"/>
          </p:nvPr>
        </p:nvSpPr>
        <p:spPr/>
        <p:txBody>
          <a:bodyPr/>
          <a:lstStyle/>
          <a:p>
            <a:fld id="{AE76CDF3-59FA-45EA-80B2-7DEFA420B65A}" type="slidenum">
              <a:rPr lang="en-GB" smtClean="0"/>
              <a:t>‹#›</a:t>
            </a:fld>
            <a:endParaRPr lang="en-GB"/>
          </a:p>
        </p:txBody>
      </p:sp>
    </p:spTree>
    <p:extLst>
      <p:ext uri="{BB962C8B-B14F-4D97-AF65-F5344CB8AC3E}">
        <p14:creationId xmlns:p14="http://schemas.microsoft.com/office/powerpoint/2010/main" val="797445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8539-5996-0477-83A6-9A4DD884326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62AD18-A027-112F-B217-DC2310767F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FCEE18-C870-1997-596F-C113D3CE45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06C8983-B1E7-E5C9-CD62-E0845DE00C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0AA03C-051E-CCC6-1249-227B98E8C0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F5C0781-D1AA-E3FE-8865-8D7F50F8E990}"/>
              </a:ext>
            </a:extLst>
          </p:cNvPr>
          <p:cNvSpPr>
            <a:spLocks noGrp="1"/>
          </p:cNvSpPr>
          <p:nvPr>
            <p:ph type="dt" sz="half" idx="10"/>
          </p:nvPr>
        </p:nvSpPr>
        <p:spPr/>
        <p:txBody>
          <a:bodyPr/>
          <a:lstStyle/>
          <a:p>
            <a:fld id="{E5F62D06-5EA9-4272-97F9-E8F97FC5634E}" type="datetimeFigureOut">
              <a:rPr lang="en-GB" smtClean="0"/>
              <a:t>08/07/2024</a:t>
            </a:fld>
            <a:endParaRPr lang="en-GB"/>
          </a:p>
        </p:txBody>
      </p:sp>
      <p:sp>
        <p:nvSpPr>
          <p:cNvPr id="8" name="Footer Placeholder 7">
            <a:extLst>
              <a:ext uri="{FF2B5EF4-FFF2-40B4-BE49-F238E27FC236}">
                <a16:creationId xmlns:a16="http://schemas.microsoft.com/office/drawing/2014/main" id="{ED68B304-62E7-31F3-4241-E8E97DCB9FA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7D96EA-ED2C-5402-F9DA-7C901A8781DE}"/>
              </a:ext>
            </a:extLst>
          </p:cNvPr>
          <p:cNvSpPr>
            <a:spLocks noGrp="1"/>
          </p:cNvSpPr>
          <p:nvPr>
            <p:ph type="sldNum" sz="quarter" idx="12"/>
          </p:nvPr>
        </p:nvSpPr>
        <p:spPr/>
        <p:txBody>
          <a:bodyPr/>
          <a:lstStyle/>
          <a:p>
            <a:fld id="{AE76CDF3-59FA-45EA-80B2-7DEFA420B65A}" type="slidenum">
              <a:rPr lang="en-GB" smtClean="0"/>
              <a:t>‹#›</a:t>
            </a:fld>
            <a:endParaRPr lang="en-GB"/>
          </a:p>
        </p:txBody>
      </p:sp>
    </p:spTree>
    <p:extLst>
      <p:ext uri="{BB962C8B-B14F-4D97-AF65-F5344CB8AC3E}">
        <p14:creationId xmlns:p14="http://schemas.microsoft.com/office/powerpoint/2010/main" val="3483804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444FD-AC12-C229-0E30-CBEE808CED7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7D9B588-A805-F79D-51FE-9AC71BBF60FD}"/>
              </a:ext>
            </a:extLst>
          </p:cNvPr>
          <p:cNvSpPr>
            <a:spLocks noGrp="1"/>
          </p:cNvSpPr>
          <p:nvPr>
            <p:ph type="dt" sz="half" idx="10"/>
          </p:nvPr>
        </p:nvSpPr>
        <p:spPr/>
        <p:txBody>
          <a:bodyPr/>
          <a:lstStyle/>
          <a:p>
            <a:fld id="{E5F62D06-5EA9-4272-97F9-E8F97FC5634E}" type="datetimeFigureOut">
              <a:rPr lang="en-GB" smtClean="0"/>
              <a:t>08/07/2024</a:t>
            </a:fld>
            <a:endParaRPr lang="en-GB"/>
          </a:p>
        </p:txBody>
      </p:sp>
      <p:sp>
        <p:nvSpPr>
          <p:cNvPr id="4" name="Footer Placeholder 3">
            <a:extLst>
              <a:ext uri="{FF2B5EF4-FFF2-40B4-BE49-F238E27FC236}">
                <a16:creationId xmlns:a16="http://schemas.microsoft.com/office/drawing/2014/main" id="{7CEA2F98-8211-ED3F-8ED0-0387FDDD5A4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321A99-C048-1128-554E-F45A01B22E3C}"/>
              </a:ext>
            </a:extLst>
          </p:cNvPr>
          <p:cNvSpPr>
            <a:spLocks noGrp="1"/>
          </p:cNvSpPr>
          <p:nvPr>
            <p:ph type="sldNum" sz="quarter" idx="12"/>
          </p:nvPr>
        </p:nvSpPr>
        <p:spPr/>
        <p:txBody>
          <a:bodyPr/>
          <a:lstStyle/>
          <a:p>
            <a:fld id="{AE76CDF3-59FA-45EA-80B2-7DEFA420B65A}" type="slidenum">
              <a:rPr lang="en-GB" smtClean="0"/>
              <a:t>‹#›</a:t>
            </a:fld>
            <a:endParaRPr lang="en-GB"/>
          </a:p>
        </p:txBody>
      </p:sp>
    </p:spTree>
    <p:extLst>
      <p:ext uri="{BB962C8B-B14F-4D97-AF65-F5344CB8AC3E}">
        <p14:creationId xmlns:p14="http://schemas.microsoft.com/office/powerpoint/2010/main" val="4059860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102107-2983-7A64-DE0B-8209727E9564}"/>
              </a:ext>
            </a:extLst>
          </p:cNvPr>
          <p:cNvSpPr>
            <a:spLocks noGrp="1"/>
          </p:cNvSpPr>
          <p:nvPr>
            <p:ph type="dt" sz="half" idx="10"/>
          </p:nvPr>
        </p:nvSpPr>
        <p:spPr/>
        <p:txBody>
          <a:bodyPr/>
          <a:lstStyle/>
          <a:p>
            <a:fld id="{E5F62D06-5EA9-4272-97F9-E8F97FC5634E}" type="datetimeFigureOut">
              <a:rPr lang="en-GB" smtClean="0"/>
              <a:t>08/07/2024</a:t>
            </a:fld>
            <a:endParaRPr lang="en-GB"/>
          </a:p>
        </p:txBody>
      </p:sp>
      <p:sp>
        <p:nvSpPr>
          <p:cNvPr id="3" name="Footer Placeholder 2">
            <a:extLst>
              <a:ext uri="{FF2B5EF4-FFF2-40B4-BE49-F238E27FC236}">
                <a16:creationId xmlns:a16="http://schemas.microsoft.com/office/drawing/2014/main" id="{4BE5CC16-FA12-D1E4-49CD-C1C02B98C1A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51DA8B6-AEA0-A9EB-6830-9A140C77AB10}"/>
              </a:ext>
            </a:extLst>
          </p:cNvPr>
          <p:cNvSpPr>
            <a:spLocks noGrp="1"/>
          </p:cNvSpPr>
          <p:nvPr>
            <p:ph type="sldNum" sz="quarter" idx="12"/>
          </p:nvPr>
        </p:nvSpPr>
        <p:spPr/>
        <p:txBody>
          <a:bodyPr/>
          <a:lstStyle/>
          <a:p>
            <a:fld id="{AE76CDF3-59FA-45EA-80B2-7DEFA420B65A}" type="slidenum">
              <a:rPr lang="en-GB" smtClean="0"/>
              <a:t>‹#›</a:t>
            </a:fld>
            <a:endParaRPr lang="en-GB"/>
          </a:p>
        </p:txBody>
      </p:sp>
    </p:spTree>
    <p:extLst>
      <p:ext uri="{BB962C8B-B14F-4D97-AF65-F5344CB8AC3E}">
        <p14:creationId xmlns:p14="http://schemas.microsoft.com/office/powerpoint/2010/main" val="1259579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69FF-8541-EADB-AE67-3D2F2EED54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E9EC39F-BE1C-240A-5D76-DDDD353981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7A37B38-6951-DE59-61C8-7C72B5B5E6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397502-DC71-B755-069C-380F0DB8F95C}"/>
              </a:ext>
            </a:extLst>
          </p:cNvPr>
          <p:cNvSpPr>
            <a:spLocks noGrp="1"/>
          </p:cNvSpPr>
          <p:nvPr>
            <p:ph type="dt" sz="half" idx="10"/>
          </p:nvPr>
        </p:nvSpPr>
        <p:spPr/>
        <p:txBody>
          <a:bodyPr/>
          <a:lstStyle/>
          <a:p>
            <a:fld id="{E5F62D06-5EA9-4272-97F9-E8F97FC5634E}" type="datetimeFigureOut">
              <a:rPr lang="en-GB" smtClean="0"/>
              <a:t>08/07/2024</a:t>
            </a:fld>
            <a:endParaRPr lang="en-GB"/>
          </a:p>
        </p:txBody>
      </p:sp>
      <p:sp>
        <p:nvSpPr>
          <p:cNvPr id="6" name="Footer Placeholder 5">
            <a:extLst>
              <a:ext uri="{FF2B5EF4-FFF2-40B4-BE49-F238E27FC236}">
                <a16:creationId xmlns:a16="http://schemas.microsoft.com/office/drawing/2014/main" id="{37332498-8CFF-F256-93AE-3B8E683B69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2035C3-38C4-E248-C4ED-67B784129D32}"/>
              </a:ext>
            </a:extLst>
          </p:cNvPr>
          <p:cNvSpPr>
            <a:spLocks noGrp="1"/>
          </p:cNvSpPr>
          <p:nvPr>
            <p:ph type="sldNum" sz="quarter" idx="12"/>
          </p:nvPr>
        </p:nvSpPr>
        <p:spPr/>
        <p:txBody>
          <a:bodyPr/>
          <a:lstStyle/>
          <a:p>
            <a:fld id="{AE76CDF3-59FA-45EA-80B2-7DEFA420B65A}" type="slidenum">
              <a:rPr lang="en-GB" smtClean="0"/>
              <a:t>‹#›</a:t>
            </a:fld>
            <a:endParaRPr lang="en-GB"/>
          </a:p>
        </p:txBody>
      </p:sp>
    </p:spTree>
    <p:extLst>
      <p:ext uri="{BB962C8B-B14F-4D97-AF65-F5344CB8AC3E}">
        <p14:creationId xmlns:p14="http://schemas.microsoft.com/office/powerpoint/2010/main" val="3057045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D1093-B00F-67D2-C227-8C4E352403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4D37165-01CB-35C0-2C7D-A363ED4A2A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656FCF6-8155-4F2B-99C8-6C5C00704B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B05D14-214C-DDDC-5FB0-B36ABEFF808C}"/>
              </a:ext>
            </a:extLst>
          </p:cNvPr>
          <p:cNvSpPr>
            <a:spLocks noGrp="1"/>
          </p:cNvSpPr>
          <p:nvPr>
            <p:ph type="dt" sz="half" idx="10"/>
          </p:nvPr>
        </p:nvSpPr>
        <p:spPr/>
        <p:txBody>
          <a:bodyPr/>
          <a:lstStyle/>
          <a:p>
            <a:fld id="{E5F62D06-5EA9-4272-97F9-E8F97FC5634E}" type="datetimeFigureOut">
              <a:rPr lang="en-GB" smtClean="0"/>
              <a:t>08/07/2024</a:t>
            </a:fld>
            <a:endParaRPr lang="en-GB"/>
          </a:p>
        </p:txBody>
      </p:sp>
      <p:sp>
        <p:nvSpPr>
          <p:cNvPr id="6" name="Footer Placeholder 5">
            <a:extLst>
              <a:ext uri="{FF2B5EF4-FFF2-40B4-BE49-F238E27FC236}">
                <a16:creationId xmlns:a16="http://schemas.microsoft.com/office/drawing/2014/main" id="{5BA65D3D-8C32-E2AF-6CA7-1026AB53B4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B4815A-C180-B274-7B1C-B4F34546E818}"/>
              </a:ext>
            </a:extLst>
          </p:cNvPr>
          <p:cNvSpPr>
            <a:spLocks noGrp="1"/>
          </p:cNvSpPr>
          <p:nvPr>
            <p:ph type="sldNum" sz="quarter" idx="12"/>
          </p:nvPr>
        </p:nvSpPr>
        <p:spPr/>
        <p:txBody>
          <a:bodyPr/>
          <a:lstStyle/>
          <a:p>
            <a:fld id="{AE76CDF3-59FA-45EA-80B2-7DEFA420B65A}" type="slidenum">
              <a:rPr lang="en-GB" smtClean="0"/>
              <a:t>‹#›</a:t>
            </a:fld>
            <a:endParaRPr lang="en-GB"/>
          </a:p>
        </p:txBody>
      </p:sp>
    </p:spTree>
    <p:extLst>
      <p:ext uri="{BB962C8B-B14F-4D97-AF65-F5344CB8AC3E}">
        <p14:creationId xmlns:p14="http://schemas.microsoft.com/office/powerpoint/2010/main" val="2450055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992A58-8FD1-9676-12EE-5C7B81D74B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15291D-1076-6B6F-13AB-F63B6237A4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31BB66-D76F-2CF1-EC33-0BF8F14A57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F62D06-5EA9-4272-97F9-E8F97FC5634E}" type="datetimeFigureOut">
              <a:rPr lang="en-GB" smtClean="0"/>
              <a:t>08/07/2024</a:t>
            </a:fld>
            <a:endParaRPr lang="en-GB"/>
          </a:p>
        </p:txBody>
      </p:sp>
      <p:sp>
        <p:nvSpPr>
          <p:cNvPr id="5" name="Footer Placeholder 4">
            <a:extLst>
              <a:ext uri="{FF2B5EF4-FFF2-40B4-BE49-F238E27FC236}">
                <a16:creationId xmlns:a16="http://schemas.microsoft.com/office/drawing/2014/main" id="{1D0ED2BC-3C6E-560F-9E52-73B34D7D96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3D3C4F3-FABA-B8FE-B333-5937BB016A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E76CDF3-59FA-45EA-80B2-7DEFA420B65A}" type="slidenum">
              <a:rPr lang="en-GB" smtClean="0"/>
              <a:t>‹#›</a:t>
            </a:fld>
            <a:endParaRPr lang="en-GB"/>
          </a:p>
        </p:txBody>
      </p:sp>
    </p:spTree>
    <p:extLst>
      <p:ext uri="{BB962C8B-B14F-4D97-AF65-F5344CB8AC3E}">
        <p14:creationId xmlns:p14="http://schemas.microsoft.com/office/powerpoint/2010/main" val="3250910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group of children playing with building blocks&#10;&#10;Description automatically generated">
            <a:extLst>
              <a:ext uri="{FF2B5EF4-FFF2-40B4-BE49-F238E27FC236}">
                <a16:creationId xmlns:a16="http://schemas.microsoft.com/office/drawing/2014/main" id="{1AD50C8B-435E-4CE3-A366-E16C45CDEFF5}"/>
              </a:ext>
            </a:extLst>
          </p:cNvPr>
          <p:cNvPicPr>
            <a:picLocks noChangeAspect="1"/>
          </p:cNvPicPr>
          <p:nvPr/>
        </p:nvPicPr>
        <p:blipFill rotWithShape="1">
          <a:blip r:embed="rId2">
            <a:extLst>
              <a:ext uri="{28A0092B-C50C-407E-A947-70E740481C1C}">
                <a14:useLocalDpi xmlns:a14="http://schemas.microsoft.com/office/drawing/2010/main" val="0"/>
              </a:ext>
            </a:extLst>
          </a:blip>
          <a:srcRect b="16973"/>
          <a:stretch/>
        </p:blipFill>
        <p:spPr>
          <a:xfrm>
            <a:off x="1" y="-8371"/>
            <a:ext cx="4038603" cy="4470815"/>
          </a:xfrm>
          <a:prstGeom prst="rect">
            <a:avLst/>
          </a:prstGeom>
        </p:spPr>
      </p:pic>
      <p:pic>
        <p:nvPicPr>
          <p:cNvPr id="18" name="Picture 17" descr="A group of children in a classroom&#10;&#10;Description automatically generated">
            <a:extLst>
              <a:ext uri="{FF2B5EF4-FFF2-40B4-BE49-F238E27FC236}">
                <a16:creationId xmlns:a16="http://schemas.microsoft.com/office/drawing/2014/main" id="{8C73193F-FA23-3743-EAE8-CB95F7CC8D55}"/>
              </a:ext>
            </a:extLst>
          </p:cNvPr>
          <p:cNvPicPr>
            <a:picLocks noChangeAspect="1"/>
          </p:cNvPicPr>
          <p:nvPr/>
        </p:nvPicPr>
        <p:blipFill rotWithShape="1">
          <a:blip r:embed="rId3">
            <a:extLst>
              <a:ext uri="{28A0092B-C50C-407E-A947-70E740481C1C}">
                <a14:useLocalDpi xmlns:a14="http://schemas.microsoft.com/office/drawing/2010/main" val="0"/>
              </a:ext>
            </a:extLst>
          </a:blip>
          <a:srcRect t="9757" b="7993"/>
          <a:stretch/>
        </p:blipFill>
        <p:spPr>
          <a:xfrm>
            <a:off x="4038600" y="-8371"/>
            <a:ext cx="4076700" cy="4470815"/>
          </a:xfrm>
          <a:prstGeom prst="rect">
            <a:avLst/>
          </a:prstGeom>
        </p:spPr>
      </p:pic>
      <p:pic>
        <p:nvPicPr>
          <p:cNvPr id="11" name="Picture 10" descr="A group of children sitting on the floor&#10;&#10;Description automatically generated">
            <a:extLst>
              <a:ext uri="{FF2B5EF4-FFF2-40B4-BE49-F238E27FC236}">
                <a16:creationId xmlns:a16="http://schemas.microsoft.com/office/drawing/2014/main" id="{246D80C9-7DD5-FC56-9B8B-8213CDDB6BDE}"/>
              </a:ext>
            </a:extLst>
          </p:cNvPr>
          <p:cNvPicPr>
            <a:picLocks noChangeAspect="1"/>
          </p:cNvPicPr>
          <p:nvPr/>
        </p:nvPicPr>
        <p:blipFill rotWithShape="1">
          <a:blip r:embed="rId4">
            <a:extLst>
              <a:ext uri="{28A0092B-C50C-407E-A947-70E740481C1C}">
                <a14:useLocalDpi xmlns:a14="http://schemas.microsoft.com/office/drawing/2010/main" val="0"/>
              </a:ext>
            </a:extLst>
          </a:blip>
          <a:srcRect r="17749"/>
          <a:stretch/>
        </p:blipFill>
        <p:spPr>
          <a:xfrm rot="5400000">
            <a:off x="7918234" y="188686"/>
            <a:ext cx="4470815" cy="4076700"/>
          </a:xfrm>
          <a:prstGeom prst="rect">
            <a:avLst/>
          </a:prstGeom>
        </p:spPr>
      </p:pic>
      <p:sp>
        <p:nvSpPr>
          <p:cNvPr id="49" name="Rectangle 48">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12191998" cy="2394056"/>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1E014CA-4279-4E70-AC56-0BBEBF92C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464543"/>
            <a:ext cx="8115300" cy="23919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8B3DCF8-9D1E-4907-B1EC-98D11BC16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6" y="4462444"/>
            <a:ext cx="12196636" cy="2394056"/>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7" y="4466372"/>
            <a:ext cx="4076697" cy="2390128"/>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132CC3B-51BD-4247-90B0-17E297F81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4469521"/>
            <a:ext cx="12192001" cy="1933375"/>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0205AFEB-6768-4A82-A0F0-8F9CDD993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6748954" y="2254165"/>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1">
                  <a:alpha val="0"/>
                </a:schemeClr>
              </a:gs>
              <a:gs pos="85000">
                <a:schemeClr val="accent1">
                  <a:alpha val="1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AFD6719-C98E-3B38-7A1D-A3DDE20D6A13}"/>
              </a:ext>
            </a:extLst>
          </p:cNvPr>
          <p:cNvSpPr>
            <a:spLocks noGrp="1"/>
          </p:cNvSpPr>
          <p:nvPr>
            <p:ph type="ctrTitle"/>
          </p:nvPr>
        </p:nvSpPr>
        <p:spPr>
          <a:xfrm>
            <a:off x="1371598" y="4905954"/>
            <a:ext cx="9448802" cy="864318"/>
          </a:xfrm>
        </p:spPr>
        <p:txBody>
          <a:bodyPr>
            <a:normAutofit fontScale="90000"/>
          </a:bodyPr>
          <a:lstStyle/>
          <a:p>
            <a:pPr algn="l"/>
            <a:r>
              <a:rPr lang="en-GB" sz="5300">
                <a:solidFill>
                  <a:srgbClr val="FFFFFF"/>
                </a:solidFill>
                <a:latin typeface="Sassoon Infant Std" panose="020B0503020103030203" pitchFamily="34" charset="0"/>
              </a:rPr>
              <a:t>Welcome to Year One!</a:t>
            </a:r>
            <a:br>
              <a:rPr lang="en-GB" sz="2800">
                <a:solidFill>
                  <a:srgbClr val="FFFFFF"/>
                </a:solidFill>
                <a:latin typeface="Sassoon Infant Std" panose="020B0503020103030203" pitchFamily="34" charset="0"/>
              </a:rPr>
            </a:br>
            <a:endParaRPr lang="en-GB" sz="2800">
              <a:solidFill>
                <a:srgbClr val="FFFFFF"/>
              </a:solidFill>
            </a:endParaRPr>
          </a:p>
        </p:txBody>
      </p:sp>
    </p:spTree>
    <p:extLst>
      <p:ext uri="{BB962C8B-B14F-4D97-AF65-F5344CB8AC3E}">
        <p14:creationId xmlns:p14="http://schemas.microsoft.com/office/powerpoint/2010/main" val="156877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2F76A-311B-83D8-593E-FC04C79BAC01}"/>
              </a:ext>
            </a:extLst>
          </p:cNvPr>
          <p:cNvSpPr>
            <a:spLocks noGrp="1"/>
          </p:cNvSpPr>
          <p:nvPr>
            <p:ph type="title"/>
          </p:nvPr>
        </p:nvSpPr>
        <p:spPr>
          <a:xfrm>
            <a:off x="762000" y="1138036"/>
            <a:ext cx="5334000" cy="1402470"/>
          </a:xfrm>
        </p:spPr>
        <p:txBody>
          <a:bodyPr anchor="t">
            <a:normAutofit/>
          </a:bodyPr>
          <a:lstStyle/>
          <a:p>
            <a:r>
              <a:rPr lang="en-GB" sz="3200">
                <a:latin typeface="Sassoon Infant Std" panose="020B0503020103030203"/>
              </a:rPr>
              <a:t>Transition from EYFS to Year 1</a:t>
            </a:r>
          </a:p>
        </p:txBody>
      </p:sp>
      <p:cxnSp>
        <p:nvCxnSpPr>
          <p:cNvPr id="38" name="Straight Connector 37">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4E87928-C646-C50D-1BDA-1E5C33D17D0D}"/>
              </a:ext>
            </a:extLst>
          </p:cNvPr>
          <p:cNvSpPr>
            <a:spLocks noGrp="1"/>
          </p:cNvSpPr>
          <p:nvPr>
            <p:ph idx="1"/>
          </p:nvPr>
        </p:nvSpPr>
        <p:spPr>
          <a:xfrm>
            <a:off x="762000" y="2551176"/>
            <a:ext cx="5334000" cy="3591207"/>
          </a:xfrm>
        </p:spPr>
        <p:txBody>
          <a:bodyPr>
            <a:normAutofit/>
          </a:bodyPr>
          <a:lstStyle/>
          <a:p>
            <a:pPr marL="0" indent="0">
              <a:buNone/>
            </a:pPr>
            <a:r>
              <a:rPr lang="en-GB" sz="2000">
                <a:latin typeface="SassoonCRInfant" panose="02010503020300020003" pitchFamily="2" charset="0"/>
              </a:rPr>
              <a:t>As part of the transition between Early Years and Year 1, we make sure that as many aspects of our classroom are similar to Early Years.</a:t>
            </a:r>
          </a:p>
          <a:p>
            <a:pPr marL="0" indent="0">
              <a:buNone/>
            </a:pPr>
            <a:r>
              <a:rPr lang="en-GB" sz="2000">
                <a:latin typeface="SassoonCRInfant" panose="02010503020300020003" pitchFamily="2" charset="0"/>
              </a:rPr>
              <a:t>Throughout the week the children will have Continuous Provision, which we call COOL Time (Continue Our Own Learning Time).  </a:t>
            </a:r>
          </a:p>
          <a:p>
            <a:pPr marL="0" indent="0">
              <a:buNone/>
            </a:pPr>
            <a:r>
              <a:rPr lang="en-GB" sz="2000">
                <a:latin typeface="SassoonCRInfant" panose="02010503020300020003" pitchFamily="2" charset="0"/>
              </a:rPr>
              <a:t>In our classrooms the children will have access to Small World Area, Construction Area, Role Play Area, Sand/Water or Malleable Area.</a:t>
            </a:r>
          </a:p>
          <a:p>
            <a:pPr marL="0" indent="0">
              <a:buNone/>
            </a:pPr>
            <a:r>
              <a:rPr lang="en-GB" sz="2000">
                <a:latin typeface="SassoonCRInfant" panose="02010503020300020003" pitchFamily="2" charset="0"/>
              </a:rPr>
              <a:t>The children also have access to our Outdoor Area.</a:t>
            </a:r>
          </a:p>
          <a:p>
            <a:pPr marL="0" indent="0">
              <a:buNone/>
            </a:pPr>
            <a:endParaRPr lang="en-GB" sz="2000">
              <a:latin typeface="Sassoon Infant Std" panose="020B0503020103030203" pitchFamily="34" charset="0"/>
            </a:endParaRPr>
          </a:p>
        </p:txBody>
      </p:sp>
      <p:pic>
        <p:nvPicPr>
          <p:cNvPr id="5" name="Picture 4" descr="A child reading a book in a room&#10;&#10;Description automatically generated">
            <a:extLst>
              <a:ext uri="{FF2B5EF4-FFF2-40B4-BE49-F238E27FC236}">
                <a16:creationId xmlns:a16="http://schemas.microsoft.com/office/drawing/2014/main" id="{255834BF-24CB-BF67-12F5-A6D11494E5FA}"/>
              </a:ext>
            </a:extLst>
          </p:cNvPr>
          <p:cNvPicPr>
            <a:picLocks noChangeAspect="1"/>
          </p:cNvPicPr>
          <p:nvPr/>
        </p:nvPicPr>
        <p:blipFill rotWithShape="1">
          <a:blip r:embed="rId2">
            <a:extLst>
              <a:ext uri="{28A0092B-C50C-407E-A947-70E740481C1C}">
                <a14:useLocalDpi xmlns:a14="http://schemas.microsoft.com/office/drawing/2010/main" val="0"/>
              </a:ext>
            </a:extLst>
          </a:blip>
          <a:srcRect t="20857" r="-1" b="29808"/>
          <a:stretch/>
        </p:blipFill>
        <p:spPr>
          <a:xfrm>
            <a:off x="6979129" y="1"/>
            <a:ext cx="5212862" cy="3429000"/>
          </a:xfrm>
          <a:prstGeom prst="rect">
            <a:avLst/>
          </a:prstGeom>
        </p:spPr>
      </p:pic>
      <p:pic>
        <p:nvPicPr>
          <p:cNvPr id="7" name="Picture 6" descr="A group of children sitting at a table&#10;&#10;Description automatically generated">
            <a:extLst>
              <a:ext uri="{FF2B5EF4-FFF2-40B4-BE49-F238E27FC236}">
                <a16:creationId xmlns:a16="http://schemas.microsoft.com/office/drawing/2014/main" id="{52F5E42C-9C92-2DC4-13B8-A302D5253C1A}"/>
              </a:ext>
            </a:extLst>
          </p:cNvPr>
          <p:cNvPicPr>
            <a:picLocks noChangeAspect="1"/>
          </p:cNvPicPr>
          <p:nvPr/>
        </p:nvPicPr>
        <p:blipFill rotWithShape="1">
          <a:blip r:embed="rId3">
            <a:extLst>
              <a:ext uri="{28A0092B-C50C-407E-A947-70E740481C1C}">
                <a14:useLocalDpi xmlns:a14="http://schemas.microsoft.com/office/drawing/2010/main" val="0"/>
              </a:ext>
            </a:extLst>
          </a:blip>
          <a:srcRect t="1208" r="-1" b="11084"/>
          <a:stretch/>
        </p:blipFill>
        <p:spPr>
          <a:xfrm>
            <a:off x="6979147" y="3429000"/>
            <a:ext cx="5212861" cy="3429000"/>
          </a:xfrm>
          <a:prstGeom prst="rect">
            <a:avLst/>
          </a:prstGeom>
        </p:spPr>
      </p:pic>
    </p:spTree>
    <p:extLst>
      <p:ext uri="{BB962C8B-B14F-4D97-AF65-F5344CB8AC3E}">
        <p14:creationId xmlns:p14="http://schemas.microsoft.com/office/powerpoint/2010/main" val="4074719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B96D1-A44B-7E9F-4B39-8277BA6F3951}"/>
              </a:ext>
            </a:extLst>
          </p:cNvPr>
          <p:cNvSpPr>
            <a:spLocks noGrp="1"/>
          </p:cNvSpPr>
          <p:nvPr>
            <p:ph type="title"/>
          </p:nvPr>
        </p:nvSpPr>
        <p:spPr>
          <a:xfrm>
            <a:off x="762001" y="1138036"/>
            <a:ext cx="5332587" cy="1048901"/>
          </a:xfrm>
        </p:spPr>
        <p:txBody>
          <a:bodyPr vert="horz" lIns="91440" tIns="45720" rIns="91440" bIns="45720" rtlCol="0" anchor="t">
            <a:normAutofit/>
          </a:bodyPr>
          <a:lstStyle/>
          <a:p>
            <a:pPr algn="ctr"/>
            <a:r>
              <a:rPr lang="en-US" sz="3200" kern="1200">
                <a:solidFill>
                  <a:schemeClr val="tx1"/>
                </a:solidFill>
                <a:latin typeface="SassoonCRInfant" panose="02010503020300020003" pitchFamily="2" charset="0"/>
              </a:rPr>
              <a:t>A Day in the life of a Year One Child!</a:t>
            </a:r>
          </a:p>
        </p:txBody>
      </p:sp>
      <p:cxnSp>
        <p:nvCxnSpPr>
          <p:cNvPr id="68" name="Straight Connector 67">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 name="Picture 11" descr="A child sitting at a table drawing&#10;&#10;Description automatically generated">
            <a:extLst>
              <a:ext uri="{FF2B5EF4-FFF2-40B4-BE49-F238E27FC236}">
                <a16:creationId xmlns:a16="http://schemas.microsoft.com/office/drawing/2014/main" id="{60B5C638-B921-6D21-78DF-3A3E6579575B}"/>
              </a:ext>
            </a:extLst>
          </p:cNvPr>
          <p:cNvPicPr>
            <a:picLocks noChangeAspect="1"/>
          </p:cNvPicPr>
          <p:nvPr/>
        </p:nvPicPr>
        <p:blipFill rotWithShape="1">
          <a:blip r:embed="rId2">
            <a:extLst>
              <a:ext uri="{28A0092B-C50C-407E-A947-70E740481C1C}">
                <a14:useLocalDpi xmlns:a14="http://schemas.microsoft.com/office/drawing/2010/main" val="0"/>
              </a:ext>
            </a:extLst>
          </a:blip>
          <a:srcRect r="7139" b="-5"/>
          <a:stretch/>
        </p:blipFill>
        <p:spPr>
          <a:xfrm rot="5400000">
            <a:off x="524794" y="2749265"/>
            <a:ext cx="3623052" cy="2926332"/>
          </a:xfrm>
          <a:prstGeom prst="rect">
            <a:avLst/>
          </a:prstGeom>
        </p:spPr>
      </p:pic>
      <p:pic>
        <p:nvPicPr>
          <p:cNvPr id="10" name="Picture 9" descr="A child playing with toys&#10;&#10;Description automatically generated">
            <a:extLst>
              <a:ext uri="{FF2B5EF4-FFF2-40B4-BE49-F238E27FC236}">
                <a16:creationId xmlns:a16="http://schemas.microsoft.com/office/drawing/2014/main" id="{15693842-D157-0A80-EE64-05D0008501B9}"/>
              </a:ext>
            </a:extLst>
          </p:cNvPr>
          <p:cNvPicPr>
            <a:picLocks noChangeAspect="1"/>
          </p:cNvPicPr>
          <p:nvPr/>
        </p:nvPicPr>
        <p:blipFill rotWithShape="1">
          <a:blip r:embed="rId3">
            <a:extLst>
              <a:ext uri="{28A0092B-C50C-407E-A947-70E740481C1C}">
                <a14:useLocalDpi xmlns:a14="http://schemas.microsoft.com/office/drawing/2010/main" val="0"/>
              </a:ext>
            </a:extLst>
          </a:blip>
          <a:srcRect l="5665" r="-6" b="-6"/>
          <a:stretch/>
        </p:blipFill>
        <p:spPr>
          <a:xfrm>
            <a:off x="3857966" y="2400904"/>
            <a:ext cx="2236622" cy="1778201"/>
          </a:xfrm>
          <a:prstGeom prst="rect">
            <a:avLst/>
          </a:prstGeom>
        </p:spPr>
      </p:pic>
      <p:pic>
        <p:nvPicPr>
          <p:cNvPr id="8" name="Picture 7" descr="A child holding a sign&#10;&#10;Description automatically generated">
            <a:extLst>
              <a:ext uri="{FF2B5EF4-FFF2-40B4-BE49-F238E27FC236}">
                <a16:creationId xmlns:a16="http://schemas.microsoft.com/office/drawing/2014/main" id="{C4B540FD-2D2D-6EF8-CEE0-E56640DFCC7B}"/>
              </a:ext>
            </a:extLst>
          </p:cNvPr>
          <p:cNvPicPr>
            <a:picLocks noChangeAspect="1"/>
          </p:cNvPicPr>
          <p:nvPr/>
        </p:nvPicPr>
        <p:blipFill rotWithShape="1">
          <a:blip r:embed="rId4">
            <a:extLst>
              <a:ext uri="{28A0092B-C50C-407E-A947-70E740481C1C}">
                <a14:useLocalDpi xmlns:a14="http://schemas.microsoft.com/office/drawing/2010/main" val="0"/>
              </a:ext>
            </a:extLst>
          </a:blip>
          <a:srcRect t="4990" r="-5" b="34986"/>
          <a:stretch/>
        </p:blipFill>
        <p:spPr>
          <a:xfrm>
            <a:off x="3857968" y="4234063"/>
            <a:ext cx="2236623" cy="1789894"/>
          </a:xfrm>
          <a:prstGeom prst="rect">
            <a:avLst/>
          </a:prstGeom>
        </p:spPr>
      </p:pic>
      <p:sp>
        <p:nvSpPr>
          <p:cNvPr id="5" name="TextBox 4">
            <a:extLst>
              <a:ext uri="{FF2B5EF4-FFF2-40B4-BE49-F238E27FC236}">
                <a16:creationId xmlns:a16="http://schemas.microsoft.com/office/drawing/2014/main" id="{BF6C1835-3A10-644B-E209-253EE554DFB3}"/>
              </a:ext>
            </a:extLst>
          </p:cNvPr>
          <p:cNvSpPr txBox="1"/>
          <p:nvPr/>
        </p:nvSpPr>
        <p:spPr>
          <a:xfrm>
            <a:off x="6263148" y="481783"/>
            <a:ext cx="5594555" cy="6076328"/>
          </a:xfrm>
          <a:prstGeom prst="rect">
            <a:avLst/>
          </a:prstGeom>
        </p:spPr>
        <p:txBody>
          <a:bodyPr vert="horz" lIns="91440" tIns="45720" rIns="91440" bIns="45720" rtlCol="0">
            <a:normAutofit fontScale="25000" lnSpcReduction="20000"/>
          </a:bodyPr>
          <a:lstStyle/>
          <a:p>
            <a:pPr>
              <a:lnSpc>
                <a:spcPct val="90000"/>
              </a:lnSpc>
              <a:spcAft>
                <a:spcPts val="600"/>
              </a:spcAft>
              <a:defRPr/>
            </a:pPr>
            <a:r>
              <a:rPr lang="en-US" sz="8000" b="1">
                <a:latin typeface="SassoonCRInfant" panose="02010503020300020003" pitchFamily="2" charset="0"/>
              </a:rPr>
              <a:t>In the Morning:</a:t>
            </a:r>
          </a:p>
          <a:p>
            <a:pPr>
              <a:lnSpc>
                <a:spcPct val="90000"/>
              </a:lnSpc>
              <a:spcAft>
                <a:spcPts val="600"/>
              </a:spcAft>
              <a:defRPr/>
            </a:pPr>
            <a:r>
              <a:rPr lang="en-US" sz="8000" u="sng">
                <a:latin typeface="SassoonCRInfant" panose="02010503020300020003" pitchFamily="2" charset="0"/>
              </a:rPr>
              <a:t>Settling Activities: </a:t>
            </a:r>
            <a:r>
              <a:rPr lang="en-US" sz="8000" err="1">
                <a:latin typeface="SassoonCRInfant" panose="02010503020300020003" pitchFamily="2" charset="0"/>
              </a:rPr>
              <a:t>Colour</a:t>
            </a:r>
            <a:r>
              <a:rPr lang="en-US" sz="8000">
                <a:latin typeface="SassoonCRInfant" panose="02010503020300020003" pitchFamily="2" charset="0"/>
              </a:rPr>
              <a:t> monster, activity at tables or on the carpet. </a:t>
            </a:r>
          </a:p>
          <a:p>
            <a:pPr marL="0" indent="-228600">
              <a:lnSpc>
                <a:spcPct val="90000"/>
              </a:lnSpc>
              <a:spcAft>
                <a:spcPts val="600"/>
              </a:spcAft>
              <a:buFont typeface="Arial" panose="020B0604020202020204" pitchFamily="34" charset="0"/>
              <a:buChar char="•"/>
              <a:defRPr/>
            </a:pPr>
            <a:endParaRPr lang="en-US" sz="8000">
              <a:latin typeface="SassoonCRInfant" panose="02010503020300020003" pitchFamily="2" charset="0"/>
            </a:endParaRPr>
          </a:p>
          <a:p>
            <a:pPr>
              <a:lnSpc>
                <a:spcPct val="90000"/>
              </a:lnSpc>
              <a:spcAft>
                <a:spcPts val="600"/>
              </a:spcAft>
              <a:defRPr/>
            </a:pPr>
            <a:r>
              <a:rPr lang="en-US" sz="8000" u="sng">
                <a:latin typeface="SassoonCRInfant" panose="02010503020300020003" pitchFamily="2" charset="0"/>
              </a:rPr>
              <a:t>Phonics and handwriting:</a:t>
            </a:r>
            <a:r>
              <a:rPr lang="en-US" sz="8000">
                <a:latin typeface="SassoonCRInfant" panose="02010503020300020003" pitchFamily="2" charset="0"/>
              </a:rPr>
              <a:t> During the Autumn Term we will invite parents in to explain Phonics in more detail.</a:t>
            </a:r>
            <a:endParaRPr lang="en-US" sz="8000" u="sng">
              <a:latin typeface="SassoonCRInfant" panose="02010503020300020003" pitchFamily="2" charset="0"/>
            </a:endParaRPr>
          </a:p>
          <a:p>
            <a:pPr marL="0" indent="-228600">
              <a:lnSpc>
                <a:spcPct val="90000"/>
              </a:lnSpc>
              <a:spcAft>
                <a:spcPts val="600"/>
              </a:spcAft>
              <a:buFont typeface="Arial" panose="020B0604020202020204" pitchFamily="34" charset="0"/>
              <a:buChar char="•"/>
              <a:defRPr/>
            </a:pPr>
            <a:endParaRPr lang="en-US" sz="8000" u="sng">
              <a:latin typeface="SassoonCRInfant" panose="02010503020300020003" pitchFamily="2" charset="0"/>
            </a:endParaRPr>
          </a:p>
          <a:p>
            <a:pPr>
              <a:lnSpc>
                <a:spcPct val="90000"/>
              </a:lnSpc>
              <a:spcAft>
                <a:spcPts val="600"/>
              </a:spcAft>
              <a:defRPr/>
            </a:pPr>
            <a:r>
              <a:rPr lang="en-US" sz="8000" u="sng">
                <a:latin typeface="SassoonCRInfant" panose="02010503020300020003" pitchFamily="2" charset="0"/>
              </a:rPr>
              <a:t>Linked Provision:</a:t>
            </a:r>
            <a:r>
              <a:rPr lang="en-US" sz="8000">
                <a:latin typeface="SassoonCRInfant" panose="02010503020300020003" pitchFamily="2" charset="0"/>
              </a:rPr>
              <a:t> This is when the class teacher will target your child’s learning. Reception teacher's have worked closely with us to identify your children’s needs and ways to move them on in their learning.</a:t>
            </a:r>
          </a:p>
          <a:p>
            <a:pPr marL="0" indent="-228600">
              <a:lnSpc>
                <a:spcPct val="90000"/>
              </a:lnSpc>
              <a:spcAft>
                <a:spcPts val="600"/>
              </a:spcAft>
              <a:buFont typeface="Arial" panose="020B0604020202020204" pitchFamily="34" charset="0"/>
              <a:buChar char="•"/>
              <a:defRPr/>
            </a:pPr>
            <a:endParaRPr lang="en-US" sz="8000">
              <a:latin typeface="SassoonCRInfant" panose="02010503020300020003" pitchFamily="2" charset="0"/>
            </a:endParaRPr>
          </a:p>
          <a:p>
            <a:pPr>
              <a:lnSpc>
                <a:spcPct val="90000"/>
              </a:lnSpc>
              <a:spcAft>
                <a:spcPts val="600"/>
              </a:spcAft>
              <a:defRPr/>
            </a:pPr>
            <a:r>
              <a:rPr lang="en-US" sz="8000" u="sng">
                <a:latin typeface="SassoonCRInfant" panose="02010503020300020003" pitchFamily="2" charset="0"/>
              </a:rPr>
              <a:t>Snack and Playtime:</a:t>
            </a:r>
            <a:r>
              <a:rPr lang="en-US" sz="8000">
                <a:latin typeface="SassoonCRInfant" panose="02010503020300020003" pitchFamily="2" charset="0"/>
              </a:rPr>
              <a:t> Please ensure you send your child in with a water bottles every day, fruit is provided but your child can bring in a fruit or vegetable snack to have if they prefer.</a:t>
            </a:r>
          </a:p>
          <a:p>
            <a:pPr>
              <a:lnSpc>
                <a:spcPct val="90000"/>
              </a:lnSpc>
              <a:spcAft>
                <a:spcPts val="600"/>
              </a:spcAft>
              <a:defRPr/>
            </a:pPr>
            <a:endParaRPr lang="en-US" sz="8000">
              <a:latin typeface="SassoonCRInfant" panose="02010503020300020003" pitchFamily="2" charset="0"/>
            </a:endParaRPr>
          </a:p>
          <a:p>
            <a:pPr>
              <a:lnSpc>
                <a:spcPct val="90000"/>
              </a:lnSpc>
              <a:spcBef>
                <a:spcPct val="0"/>
              </a:spcBef>
              <a:spcAft>
                <a:spcPts val="600"/>
              </a:spcAft>
            </a:pPr>
            <a:r>
              <a:rPr lang="en-US" sz="8000" u="sng">
                <a:latin typeface="SassoonCRInfant" panose="02010503020300020003" pitchFamily="2" charset="0"/>
              </a:rPr>
              <a:t>COOL Time: </a:t>
            </a:r>
            <a:r>
              <a:rPr lang="en-US" altLang="en-US" sz="8000">
                <a:latin typeface="SassoonCRInfant" panose="02010503020300020003" pitchFamily="2" charset="0"/>
              </a:rPr>
              <a:t>Children select from a range of activities linked to the theme and can also access different continuous provision areas. During this time adults </a:t>
            </a:r>
            <a:r>
              <a:rPr lang="en-US" sz="8000">
                <a:latin typeface="SassoonCRInfant" panose="02010503020300020003" pitchFamily="2" charset="0"/>
              </a:rPr>
              <a:t>will work with small groups of children to complete focus writing activities, group reading or 1:1 reading. </a:t>
            </a:r>
          </a:p>
          <a:p>
            <a:pPr indent="-228600">
              <a:lnSpc>
                <a:spcPct val="90000"/>
              </a:lnSpc>
              <a:spcBef>
                <a:spcPct val="0"/>
              </a:spcBef>
              <a:spcAft>
                <a:spcPts val="600"/>
              </a:spcAft>
              <a:buFont typeface="Arial" panose="020B0604020202020204" pitchFamily="34" charset="0"/>
              <a:buChar char="•"/>
            </a:pPr>
            <a:endParaRPr lang="en-US" sz="7200">
              <a:latin typeface="Sassoon Infant Std" panose="020B0503020103030203" pitchFamily="34" charset="0"/>
            </a:endParaRPr>
          </a:p>
          <a:p>
            <a:pPr indent="-228600">
              <a:lnSpc>
                <a:spcPct val="90000"/>
              </a:lnSpc>
              <a:spcAft>
                <a:spcPts val="600"/>
              </a:spcAft>
              <a:buFont typeface="Arial" panose="020B0604020202020204" pitchFamily="34" charset="0"/>
              <a:buChar char="•"/>
              <a:defRPr/>
            </a:pPr>
            <a:endParaRPr lang="en-US" sz="1000"/>
          </a:p>
          <a:p>
            <a:pPr indent="-228600">
              <a:lnSpc>
                <a:spcPct val="90000"/>
              </a:lnSpc>
              <a:spcAft>
                <a:spcPts val="600"/>
              </a:spcAft>
              <a:buFont typeface="Arial" panose="020B0604020202020204" pitchFamily="34" charset="0"/>
              <a:buChar char="•"/>
              <a:defRPr/>
            </a:pPr>
            <a:endParaRPr lang="en-US" sz="1000" u="sng"/>
          </a:p>
        </p:txBody>
      </p:sp>
    </p:spTree>
    <p:extLst>
      <p:ext uri="{BB962C8B-B14F-4D97-AF65-F5344CB8AC3E}">
        <p14:creationId xmlns:p14="http://schemas.microsoft.com/office/powerpoint/2010/main" val="1760860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B96D1-A44B-7E9F-4B39-8277BA6F3951}"/>
              </a:ext>
            </a:extLst>
          </p:cNvPr>
          <p:cNvSpPr>
            <a:spLocks noGrp="1"/>
          </p:cNvSpPr>
          <p:nvPr>
            <p:ph type="title"/>
          </p:nvPr>
        </p:nvSpPr>
        <p:spPr>
          <a:xfrm>
            <a:off x="878183" y="150355"/>
            <a:ext cx="4641273" cy="868031"/>
          </a:xfrm>
        </p:spPr>
        <p:txBody>
          <a:bodyPr vert="horz" lIns="91440" tIns="45720" rIns="91440" bIns="45720" rtlCol="0" anchor="t">
            <a:normAutofit/>
          </a:bodyPr>
          <a:lstStyle/>
          <a:p>
            <a:pPr algn="ctr"/>
            <a:r>
              <a:rPr lang="en-US" sz="2400" kern="1200">
                <a:solidFill>
                  <a:schemeClr val="tx1"/>
                </a:solidFill>
                <a:latin typeface="SassoonCRInfant" panose="02010503020300020003" pitchFamily="2" charset="0"/>
              </a:rPr>
              <a:t>A Day in the life of a Year One Child! (Continued)</a:t>
            </a:r>
          </a:p>
        </p:txBody>
      </p:sp>
      <p:cxnSp>
        <p:nvCxnSpPr>
          <p:cNvPr id="52" name="Straight Connector 51">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F6C1835-3A10-644B-E209-253EE554DFB3}"/>
              </a:ext>
            </a:extLst>
          </p:cNvPr>
          <p:cNvSpPr txBox="1"/>
          <p:nvPr/>
        </p:nvSpPr>
        <p:spPr>
          <a:xfrm>
            <a:off x="543380" y="943901"/>
            <a:ext cx="5205143" cy="5763744"/>
          </a:xfrm>
          <a:prstGeom prst="rect">
            <a:avLst/>
          </a:prstGeom>
        </p:spPr>
        <p:txBody>
          <a:bodyPr vert="horz" lIns="91440" tIns="45720" rIns="91440" bIns="45720" rtlCol="0">
            <a:normAutofit fontScale="92500" lnSpcReduction="10000"/>
          </a:bodyPr>
          <a:lstStyle/>
          <a:p>
            <a:pPr>
              <a:lnSpc>
                <a:spcPct val="90000"/>
              </a:lnSpc>
              <a:spcAft>
                <a:spcPts val="600"/>
              </a:spcAft>
              <a:defRPr/>
            </a:pPr>
            <a:r>
              <a:rPr lang="en-US" sz="2000" u="sng">
                <a:latin typeface="SassoonCRInfant" panose="02010503020300020003" pitchFamily="2" charset="0"/>
              </a:rPr>
              <a:t>Math’s:</a:t>
            </a:r>
            <a:r>
              <a:rPr lang="en-US" sz="2000">
                <a:latin typeface="SassoonCRInfant" panose="02010503020300020003" pitchFamily="2" charset="0"/>
              </a:rPr>
              <a:t> Math’s lessons may also be taught in the morning. These will be whole class. In the Autumn Term we will be recapping Reception planning and building on their previous taught skills. </a:t>
            </a:r>
            <a:br>
              <a:rPr lang="en-US" sz="2000">
                <a:latin typeface="SassoonCRInfant" panose="02010503020300020003" pitchFamily="2" charset="0"/>
              </a:rPr>
            </a:br>
            <a:endParaRPr lang="en-US" sz="2000" u="sng">
              <a:latin typeface="SassoonCRInfant" panose="02010503020300020003" pitchFamily="2" charset="0"/>
            </a:endParaRPr>
          </a:p>
          <a:p>
            <a:pPr>
              <a:lnSpc>
                <a:spcPct val="90000"/>
              </a:lnSpc>
              <a:spcAft>
                <a:spcPts val="600"/>
              </a:spcAft>
              <a:defRPr/>
            </a:pPr>
            <a:r>
              <a:rPr lang="en-US" sz="1900" u="sng">
                <a:latin typeface="SassoonCRInfant" panose="02010503020300020003" pitchFamily="2" charset="0"/>
              </a:rPr>
              <a:t>Lunchtime</a:t>
            </a:r>
            <a:r>
              <a:rPr lang="en-US" sz="1900">
                <a:latin typeface="SassoonCRInfant" panose="02010503020300020003" pitchFamily="2" charset="0"/>
              </a:rPr>
              <a:t>: In the hall (the same as in Reception)</a:t>
            </a:r>
          </a:p>
          <a:p>
            <a:pPr>
              <a:lnSpc>
                <a:spcPct val="90000"/>
              </a:lnSpc>
              <a:spcAft>
                <a:spcPts val="600"/>
              </a:spcAft>
              <a:defRPr/>
            </a:pPr>
            <a:endParaRPr lang="en-US" sz="1900">
              <a:latin typeface="SassoonCRInfant" panose="02010503020300020003" pitchFamily="2" charset="0"/>
            </a:endParaRPr>
          </a:p>
          <a:p>
            <a:pPr>
              <a:lnSpc>
                <a:spcPct val="90000"/>
              </a:lnSpc>
              <a:spcAft>
                <a:spcPts val="600"/>
              </a:spcAft>
              <a:defRPr/>
            </a:pPr>
            <a:r>
              <a:rPr lang="en-US" sz="1900" u="sng">
                <a:latin typeface="SassoonCRInfant" panose="02010503020300020003" pitchFamily="2" charset="0"/>
              </a:rPr>
              <a:t>Playtime:</a:t>
            </a:r>
            <a:r>
              <a:rPr lang="en-US" sz="1900" b="1">
                <a:latin typeface="SassoonCRInfant" panose="02010503020300020003" pitchFamily="2" charset="0"/>
              </a:rPr>
              <a:t> </a:t>
            </a:r>
            <a:r>
              <a:rPr lang="en-US" sz="1900">
                <a:latin typeface="SassoonCRInfant" panose="02010503020300020003" pitchFamily="2" charset="0"/>
              </a:rPr>
              <a:t>The children will have their playtime on the playground or on the field and will have access to the playground zones and equipment. </a:t>
            </a:r>
          </a:p>
          <a:p>
            <a:pPr indent="-228600">
              <a:lnSpc>
                <a:spcPct val="90000"/>
              </a:lnSpc>
              <a:spcAft>
                <a:spcPts val="600"/>
              </a:spcAft>
              <a:buFont typeface="Arial" panose="020B0604020202020204" pitchFamily="34" charset="0"/>
              <a:buChar char="•"/>
              <a:defRPr/>
            </a:pPr>
            <a:endParaRPr lang="en-US" sz="1900">
              <a:latin typeface="SassoonCRInfant" panose="02010503020300020003" pitchFamily="2" charset="0"/>
            </a:endParaRPr>
          </a:p>
          <a:p>
            <a:pPr>
              <a:lnSpc>
                <a:spcPct val="90000"/>
              </a:lnSpc>
              <a:spcAft>
                <a:spcPts val="600"/>
              </a:spcAft>
              <a:defRPr/>
            </a:pPr>
            <a:r>
              <a:rPr lang="en-US" sz="1900" u="sng">
                <a:latin typeface="SassoonCRInfant" panose="02010503020300020003" pitchFamily="2" charset="0"/>
              </a:rPr>
              <a:t>Foundation Subjects</a:t>
            </a:r>
            <a:r>
              <a:rPr lang="en-US" sz="1900">
                <a:latin typeface="SassoonCRInfant" panose="02010503020300020003" pitchFamily="2" charset="0"/>
              </a:rPr>
              <a:t>: Foundation subjects are linked to our creative curriculum. For example, in Long </a:t>
            </a:r>
            <a:r>
              <a:rPr lang="en-US" sz="1900" err="1">
                <a:latin typeface="SassoonCRInfant" panose="02010503020300020003" pitchFamily="2" charset="0"/>
              </a:rPr>
              <a:t>Long</a:t>
            </a:r>
            <a:r>
              <a:rPr lang="en-US" sz="1900">
                <a:latin typeface="SassoonCRInfant" panose="02010503020300020003" pitchFamily="2" charset="0"/>
              </a:rPr>
              <a:t> Ago the children make dinosaur sculptures in Art, whilst in the Big Blue and learning about pirates, the children make maps of the classroom in Geography!</a:t>
            </a:r>
          </a:p>
          <a:p>
            <a:pPr indent="-228600">
              <a:lnSpc>
                <a:spcPct val="90000"/>
              </a:lnSpc>
              <a:spcAft>
                <a:spcPts val="600"/>
              </a:spcAft>
              <a:buFont typeface="Arial" panose="020B0604020202020204" pitchFamily="34" charset="0"/>
              <a:buChar char="•"/>
              <a:defRPr/>
            </a:pPr>
            <a:endParaRPr lang="en-US" sz="1900">
              <a:latin typeface="SassoonCRInfant" panose="02010503020300020003" pitchFamily="2" charset="0"/>
            </a:endParaRPr>
          </a:p>
          <a:p>
            <a:pPr>
              <a:lnSpc>
                <a:spcPct val="90000"/>
              </a:lnSpc>
              <a:spcAft>
                <a:spcPts val="600"/>
              </a:spcAft>
              <a:defRPr/>
            </a:pPr>
            <a:r>
              <a:rPr lang="en-US" sz="1900" u="sng">
                <a:latin typeface="SassoonCRInfant" panose="02010503020300020003" pitchFamily="2" charset="0"/>
              </a:rPr>
              <a:t>PE: </a:t>
            </a:r>
            <a:r>
              <a:rPr lang="en-US" sz="1900">
                <a:latin typeface="SassoonCRInfant" panose="02010503020300020003" pitchFamily="2" charset="0"/>
              </a:rPr>
              <a:t>The children will have 2 PE lessons a week, one indoor (Gymnastics or Dance) and Outdoor (Outdoor Games). Class teachers will let you know which days your children will need to wear PE kit for PE.</a:t>
            </a:r>
          </a:p>
          <a:p>
            <a:pPr indent="-228600">
              <a:lnSpc>
                <a:spcPct val="90000"/>
              </a:lnSpc>
              <a:spcAft>
                <a:spcPts val="600"/>
              </a:spcAft>
              <a:buFont typeface="Arial" panose="020B0604020202020204" pitchFamily="34" charset="0"/>
              <a:buChar char="•"/>
              <a:defRPr/>
            </a:pPr>
            <a:endParaRPr lang="en-US" sz="1400" u="sng">
              <a:latin typeface="SassoonCRInfant" panose="02010503020300020003" pitchFamily="2" charset="0"/>
            </a:endParaRPr>
          </a:p>
          <a:p>
            <a:pPr indent="-228600">
              <a:lnSpc>
                <a:spcPct val="90000"/>
              </a:lnSpc>
              <a:spcAft>
                <a:spcPts val="600"/>
              </a:spcAft>
              <a:buFont typeface="Arial" panose="020B0604020202020204" pitchFamily="34" charset="0"/>
              <a:buChar char="•"/>
              <a:defRPr/>
            </a:pPr>
            <a:endParaRPr lang="en-US" sz="1400" u="sng"/>
          </a:p>
        </p:txBody>
      </p:sp>
      <p:pic>
        <p:nvPicPr>
          <p:cNvPr id="13" name="Picture 12" descr="A group of children in a dance class&#10;&#10;Description automatically generated">
            <a:extLst>
              <a:ext uri="{FF2B5EF4-FFF2-40B4-BE49-F238E27FC236}">
                <a16:creationId xmlns:a16="http://schemas.microsoft.com/office/drawing/2014/main" id="{3AC88794-DD7C-9332-C183-25BA10EDA0C3}"/>
              </a:ext>
            </a:extLst>
          </p:cNvPr>
          <p:cNvPicPr>
            <a:picLocks noChangeAspect="1"/>
          </p:cNvPicPr>
          <p:nvPr/>
        </p:nvPicPr>
        <p:blipFill rotWithShape="1">
          <a:blip r:embed="rId2">
            <a:extLst>
              <a:ext uri="{28A0092B-C50C-407E-A947-70E740481C1C}">
                <a14:useLocalDpi xmlns:a14="http://schemas.microsoft.com/office/drawing/2010/main" val="0"/>
              </a:ext>
            </a:extLst>
          </a:blip>
          <a:srcRect l="33207" r="6054" b="19954"/>
          <a:stretch/>
        </p:blipFill>
        <p:spPr>
          <a:xfrm>
            <a:off x="6248400" y="784641"/>
            <a:ext cx="2369453" cy="2342016"/>
          </a:xfrm>
          <a:prstGeom prst="rect">
            <a:avLst/>
          </a:prstGeom>
        </p:spPr>
      </p:pic>
      <p:pic>
        <p:nvPicPr>
          <p:cNvPr id="7" name="Picture 6" descr="A child holding a cardboard model&#10;&#10;Description automatically generated">
            <a:extLst>
              <a:ext uri="{FF2B5EF4-FFF2-40B4-BE49-F238E27FC236}">
                <a16:creationId xmlns:a16="http://schemas.microsoft.com/office/drawing/2014/main" id="{227955E5-F7EE-85BB-6430-4BA65CB9F0AD}"/>
              </a:ext>
            </a:extLst>
          </p:cNvPr>
          <p:cNvPicPr>
            <a:picLocks noChangeAspect="1"/>
          </p:cNvPicPr>
          <p:nvPr/>
        </p:nvPicPr>
        <p:blipFill rotWithShape="1">
          <a:blip r:embed="rId3">
            <a:extLst>
              <a:ext uri="{28A0092B-C50C-407E-A947-70E740481C1C}">
                <a14:useLocalDpi xmlns:a14="http://schemas.microsoft.com/office/drawing/2010/main" val="0"/>
              </a:ext>
            </a:extLst>
          </a:blip>
          <a:srcRect t="16686" r="3" b="17899"/>
          <a:stretch/>
        </p:blipFill>
        <p:spPr>
          <a:xfrm rot="10800000">
            <a:off x="8727898" y="871146"/>
            <a:ext cx="2585919" cy="2255510"/>
          </a:xfrm>
          <a:prstGeom prst="rect">
            <a:avLst/>
          </a:prstGeom>
        </p:spPr>
      </p:pic>
      <p:pic>
        <p:nvPicPr>
          <p:cNvPr id="4" name="Picture 3" descr="A child playing with a ball&#10;&#10;Description automatically generated">
            <a:extLst>
              <a:ext uri="{FF2B5EF4-FFF2-40B4-BE49-F238E27FC236}">
                <a16:creationId xmlns:a16="http://schemas.microsoft.com/office/drawing/2014/main" id="{1FB827E1-9FCF-DDF8-2A7E-9B4B5CD27FB3}"/>
              </a:ext>
            </a:extLst>
          </p:cNvPr>
          <p:cNvPicPr>
            <a:picLocks noChangeAspect="1"/>
          </p:cNvPicPr>
          <p:nvPr/>
        </p:nvPicPr>
        <p:blipFill rotWithShape="1">
          <a:blip r:embed="rId4">
            <a:extLst>
              <a:ext uri="{28A0092B-C50C-407E-A947-70E740481C1C}">
                <a14:useLocalDpi xmlns:a14="http://schemas.microsoft.com/office/drawing/2010/main" val="0"/>
              </a:ext>
            </a:extLst>
          </a:blip>
          <a:srcRect t="14839" r="1" b="13159"/>
          <a:stretch/>
        </p:blipFill>
        <p:spPr>
          <a:xfrm>
            <a:off x="6108672" y="3175982"/>
            <a:ext cx="5205143" cy="2810872"/>
          </a:xfrm>
          <a:prstGeom prst="rect">
            <a:avLst/>
          </a:prstGeom>
        </p:spPr>
      </p:pic>
      <p:sp>
        <p:nvSpPr>
          <p:cNvPr id="3" name="Smiley Face 2">
            <a:extLst>
              <a:ext uri="{FF2B5EF4-FFF2-40B4-BE49-F238E27FC236}">
                <a16:creationId xmlns:a16="http://schemas.microsoft.com/office/drawing/2014/main" id="{C25832B9-6BC2-6E89-1D24-63968950B04E}"/>
              </a:ext>
            </a:extLst>
          </p:cNvPr>
          <p:cNvSpPr/>
          <p:nvPr/>
        </p:nvSpPr>
        <p:spPr>
          <a:xfrm>
            <a:off x="9463722" y="943901"/>
            <a:ext cx="731837" cy="720307"/>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37432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FF93924A-10DF-4647-8C7A-115C0175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CB96D1-A44B-7E9F-4B39-8277BA6F3951}"/>
              </a:ext>
            </a:extLst>
          </p:cNvPr>
          <p:cNvSpPr>
            <a:spLocks noGrp="1"/>
          </p:cNvSpPr>
          <p:nvPr>
            <p:ph type="title"/>
          </p:nvPr>
        </p:nvSpPr>
        <p:spPr>
          <a:xfrm>
            <a:off x="6551550" y="365125"/>
            <a:ext cx="5276656" cy="863907"/>
          </a:xfrm>
        </p:spPr>
        <p:txBody>
          <a:bodyPr vert="horz" lIns="91440" tIns="45720" rIns="91440" bIns="45720" rtlCol="0" anchor="b">
            <a:normAutofit/>
          </a:bodyPr>
          <a:lstStyle/>
          <a:p>
            <a:r>
              <a:rPr lang="en-US" sz="4000" kern="1200">
                <a:solidFill>
                  <a:schemeClr val="tx1"/>
                </a:solidFill>
                <a:latin typeface="SassoonCRInfant" panose="02010503020300020003" pitchFamily="2" charset="0"/>
              </a:rPr>
              <a:t>Autumn Term Themes!</a:t>
            </a:r>
          </a:p>
        </p:txBody>
      </p:sp>
      <p:pic>
        <p:nvPicPr>
          <p:cNvPr id="24" name="Picture 23" descr="A group of children sitting on the floor&#10;&#10;Description automatically generated">
            <a:extLst>
              <a:ext uri="{FF2B5EF4-FFF2-40B4-BE49-F238E27FC236}">
                <a16:creationId xmlns:a16="http://schemas.microsoft.com/office/drawing/2014/main" id="{5AFAC56D-FBAD-CBE0-F069-F92988DFEFF7}"/>
              </a:ext>
            </a:extLst>
          </p:cNvPr>
          <p:cNvPicPr>
            <a:picLocks noChangeAspect="1"/>
          </p:cNvPicPr>
          <p:nvPr/>
        </p:nvPicPr>
        <p:blipFill rotWithShape="1">
          <a:blip r:embed="rId2">
            <a:extLst>
              <a:ext uri="{28A0092B-C50C-407E-A947-70E740481C1C}">
                <a14:useLocalDpi xmlns:a14="http://schemas.microsoft.com/office/drawing/2010/main" val="0"/>
              </a:ext>
            </a:extLst>
          </a:blip>
          <a:srcRect r="2787" b="-4"/>
          <a:stretch/>
        </p:blipFill>
        <p:spPr>
          <a:xfrm rot="5400000">
            <a:off x="-444634" y="444633"/>
            <a:ext cx="3892390" cy="3003123"/>
          </a:xfrm>
          <a:prstGeom prst="rect">
            <a:avLst/>
          </a:prstGeom>
        </p:spPr>
      </p:pic>
      <p:pic>
        <p:nvPicPr>
          <p:cNvPr id="14" name="Picture 13" descr="A group of children in a classroom&#10;&#10;Description automatically generated">
            <a:extLst>
              <a:ext uri="{FF2B5EF4-FFF2-40B4-BE49-F238E27FC236}">
                <a16:creationId xmlns:a16="http://schemas.microsoft.com/office/drawing/2014/main" id="{40EFC219-A2DA-FBAC-1928-172D865F69E2}"/>
              </a:ext>
            </a:extLst>
          </p:cNvPr>
          <p:cNvPicPr>
            <a:picLocks noChangeAspect="1"/>
          </p:cNvPicPr>
          <p:nvPr/>
        </p:nvPicPr>
        <p:blipFill rotWithShape="1">
          <a:blip r:embed="rId3">
            <a:extLst>
              <a:ext uri="{28A0092B-C50C-407E-A947-70E740481C1C}">
                <a14:useLocalDpi xmlns:a14="http://schemas.microsoft.com/office/drawing/2010/main" val="0"/>
              </a:ext>
            </a:extLst>
          </a:blip>
          <a:srcRect l="10966" r="7828" b="-5"/>
          <a:stretch/>
        </p:blipFill>
        <p:spPr>
          <a:xfrm>
            <a:off x="3180257" y="10"/>
            <a:ext cx="3016307" cy="2785935"/>
          </a:xfrm>
          <a:prstGeom prst="rect">
            <a:avLst/>
          </a:prstGeom>
        </p:spPr>
      </p:pic>
      <p:pic>
        <p:nvPicPr>
          <p:cNvPr id="18" name="Picture 17" descr="A group of children holding toys&#10;&#10;Description automatically generated">
            <a:extLst>
              <a:ext uri="{FF2B5EF4-FFF2-40B4-BE49-F238E27FC236}">
                <a16:creationId xmlns:a16="http://schemas.microsoft.com/office/drawing/2014/main" id="{39F8522F-9514-5D7F-8AE8-585A23373F79}"/>
              </a:ext>
            </a:extLst>
          </p:cNvPr>
          <p:cNvPicPr>
            <a:picLocks noChangeAspect="1"/>
          </p:cNvPicPr>
          <p:nvPr/>
        </p:nvPicPr>
        <p:blipFill rotWithShape="1">
          <a:blip r:embed="rId4">
            <a:extLst>
              <a:ext uri="{28A0092B-C50C-407E-A947-70E740481C1C}">
                <a14:useLocalDpi xmlns:a14="http://schemas.microsoft.com/office/drawing/2010/main" val="0"/>
              </a:ext>
            </a:extLst>
          </a:blip>
          <a:srcRect l="11067" r="7856"/>
          <a:stretch/>
        </p:blipFill>
        <p:spPr>
          <a:xfrm>
            <a:off x="-1" y="4079988"/>
            <a:ext cx="3003123" cy="2778013"/>
          </a:xfrm>
          <a:prstGeom prst="rect">
            <a:avLst/>
          </a:prstGeom>
        </p:spPr>
      </p:pic>
      <p:pic>
        <p:nvPicPr>
          <p:cNvPr id="20" name="Picture 19" descr="A group of children sitting on the floor in a classroom&#10;&#10;Description automatically generated">
            <a:extLst>
              <a:ext uri="{FF2B5EF4-FFF2-40B4-BE49-F238E27FC236}">
                <a16:creationId xmlns:a16="http://schemas.microsoft.com/office/drawing/2014/main" id="{DED78667-6F31-6EA6-2259-76DDD5A207B8}"/>
              </a:ext>
            </a:extLst>
          </p:cNvPr>
          <p:cNvPicPr>
            <a:picLocks noChangeAspect="1"/>
          </p:cNvPicPr>
          <p:nvPr/>
        </p:nvPicPr>
        <p:blipFill rotWithShape="1">
          <a:blip r:embed="rId5">
            <a:extLst>
              <a:ext uri="{28A0092B-C50C-407E-A947-70E740481C1C}">
                <a14:useLocalDpi xmlns:a14="http://schemas.microsoft.com/office/drawing/2010/main" val="0"/>
              </a:ext>
            </a:extLst>
          </a:blip>
          <a:srcRect r="3015" b="-4"/>
          <a:stretch/>
        </p:blipFill>
        <p:spPr>
          <a:xfrm rot="5400000">
            <a:off x="2738243" y="3399679"/>
            <a:ext cx="3900335" cy="3016307"/>
          </a:xfrm>
          <a:prstGeom prst="rect">
            <a:avLst/>
          </a:prstGeom>
        </p:spPr>
      </p:pic>
      <p:sp>
        <p:nvSpPr>
          <p:cNvPr id="5" name="TextBox 4">
            <a:extLst>
              <a:ext uri="{FF2B5EF4-FFF2-40B4-BE49-F238E27FC236}">
                <a16:creationId xmlns:a16="http://schemas.microsoft.com/office/drawing/2014/main" id="{BF6C1835-3A10-644B-E209-253EE554DFB3}"/>
              </a:ext>
            </a:extLst>
          </p:cNvPr>
          <p:cNvSpPr txBox="1"/>
          <p:nvPr/>
        </p:nvSpPr>
        <p:spPr>
          <a:xfrm>
            <a:off x="6551550" y="1567397"/>
            <a:ext cx="5276656" cy="5025182"/>
          </a:xfrm>
          <a:prstGeom prst="rect">
            <a:avLst/>
          </a:prstGeom>
        </p:spPr>
        <p:txBody>
          <a:bodyPr vert="horz" lIns="91440" tIns="45720" rIns="91440" bIns="45720" rtlCol="0">
            <a:normAutofit fontScale="85000" lnSpcReduction="20000"/>
          </a:bodyPr>
          <a:lstStyle/>
          <a:p>
            <a:pPr>
              <a:lnSpc>
                <a:spcPct val="90000"/>
              </a:lnSpc>
              <a:defRPr/>
            </a:pPr>
            <a:r>
              <a:rPr lang="en-US" sz="2800" u="sng">
                <a:latin typeface="SassoonCRInfant" panose="02010503020300020003" pitchFamily="2" charset="0"/>
              </a:rPr>
              <a:t>Let’s Play</a:t>
            </a:r>
            <a:br>
              <a:rPr lang="en-US" sz="2800" u="sng">
                <a:latin typeface="SassoonCRInfant" panose="02010503020300020003" pitchFamily="2" charset="0"/>
              </a:rPr>
            </a:br>
            <a:endParaRPr lang="en-US" sz="2800">
              <a:latin typeface="SassoonCRInfant" panose="02010503020300020003" pitchFamily="2" charset="0"/>
            </a:endParaRPr>
          </a:p>
          <a:p>
            <a:pPr>
              <a:lnSpc>
                <a:spcPct val="90000"/>
              </a:lnSpc>
              <a:defRPr/>
            </a:pPr>
            <a:r>
              <a:rPr lang="en-US" sz="2800">
                <a:latin typeface="SassoonCRInfant" panose="02010503020300020003" pitchFamily="2" charset="0"/>
              </a:rPr>
              <a:t>We begin the theme with an RSHE focus, supporting your child to settle into Year One. For the children’s first Stunning Start they will be asked to bring a toy in to play with a friend,  focusing on how to play successfully. </a:t>
            </a:r>
          </a:p>
          <a:p>
            <a:pPr>
              <a:lnSpc>
                <a:spcPct val="90000"/>
              </a:lnSpc>
              <a:defRPr/>
            </a:pPr>
            <a:endParaRPr lang="en-US" sz="2800">
              <a:latin typeface="SassoonCRInfant" panose="02010503020300020003" pitchFamily="2" charset="0"/>
            </a:endParaRPr>
          </a:p>
          <a:p>
            <a:pPr>
              <a:lnSpc>
                <a:spcPct val="90000"/>
              </a:lnSpc>
              <a:defRPr/>
            </a:pPr>
            <a:r>
              <a:rPr lang="en-US" sz="2800">
                <a:latin typeface="SassoonCRInfant" panose="02010503020300020003" pitchFamily="2" charset="0"/>
              </a:rPr>
              <a:t>Later in theme we will learn about old toys and will invite parents in to share their experiences of toys they used to play with. </a:t>
            </a:r>
          </a:p>
          <a:p>
            <a:pPr>
              <a:lnSpc>
                <a:spcPct val="90000"/>
              </a:lnSpc>
              <a:defRPr/>
            </a:pPr>
            <a:endParaRPr lang="en-US" sz="2800">
              <a:latin typeface="SassoonCRInfant" panose="02010503020300020003" pitchFamily="2" charset="0"/>
            </a:endParaRPr>
          </a:p>
          <a:p>
            <a:pPr>
              <a:lnSpc>
                <a:spcPct val="90000"/>
              </a:lnSpc>
              <a:defRPr/>
            </a:pPr>
            <a:r>
              <a:rPr lang="en-US" sz="2800">
                <a:latin typeface="SassoonCRInfant" panose="02010503020300020003" pitchFamily="2" charset="0"/>
              </a:rPr>
              <a:t>We also will have a Magical Toy Museum come into school that teaches the children about toys through drama. </a:t>
            </a:r>
          </a:p>
          <a:p>
            <a:pPr indent="-228600">
              <a:lnSpc>
                <a:spcPct val="90000"/>
              </a:lnSpc>
              <a:spcAft>
                <a:spcPts val="600"/>
              </a:spcAft>
              <a:buFont typeface="Arial" panose="020B0604020202020204" pitchFamily="34" charset="0"/>
              <a:buChar char="•"/>
              <a:defRPr/>
            </a:pPr>
            <a:endParaRPr lang="en-US" sz="1700" u="sng"/>
          </a:p>
        </p:txBody>
      </p:sp>
    </p:spTree>
    <p:extLst>
      <p:ext uri="{BB962C8B-B14F-4D97-AF65-F5344CB8AC3E}">
        <p14:creationId xmlns:p14="http://schemas.microsoft.com/office/powerpoint/2010/main" val="1768774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children running on leaves&#10;&#10;Description automatically generated">
            <a:extLst>
              <a:ext uri="{FF2B5EF4-FFF2-40B4-BE49-F238E27FC236}">
                <a16:creationId xmlns:a16="http://schemas.microsoft.com/office/drawing/2014/main" id="{B17BE68D-3DE8-B6C8-405E-A4DEF1363281}"/>
              </a:ext>
            </a:extLst>
          </p:cNvPr>
          <p:cNvPicPr>
            <a:picLocks noChangeAspect="1"/>
          </p:cNvPicPr>
          <p:nvPr/>
        </p:nvPicPr>
        <p:blipFill rotWithShape="1">
          <a:blip r:embed="rId2">
            <a:extLst>
              <a:ext uri="{28A0092B-C50C-407E-A947-70E740481C1C}">
                <a14:useLocalDpi xmlns:a14="http://schemas.microsoft.com/office/drawing/2010/main" val="0"/>
              </a:ext>
            </a:extLst>
          </a:blip>
          <a:srcRect t="649" r="-2" b="16026"/>
          <a:stretch/>
        </p:blipFill>
        <p:spPr>
          <a:xfrm>
            <a:off x="-4642" y="10"/>
            <a:ext cx="3006061" cy="3339639"/>
          </a:xfrm>
          <a:prstGeom prst="rect">
            <a:avLst/>
          </a:prstGeom>
        </p:spPr>
      </p:pic>
      <p:pic>
        <p:nvPicPr>
          <p:cNvPr id="9" name="Picture 8" descr="A child standing in a forest&#10;&#10;Description automatically generated">
            <a:extLst>
              <a:ext uri="{FF2B5EF4-FFF2-40B4-BE49-F238E27FC236}">
                <a16:creationId xmlns:a16="http://schemas.microsoft.com/office/drawing/2014/main" id="{C2E30CC8-D503-5E15-665D-F6FF288A5B7F}"/>
              </a:ext>
            </a:extLst>
          </p:cNvPr>
          <p:cNvPicPr>
            <a:picLocks noChangeAspect="1"/>
          </p:cNvPicPr>
          <p:nvPr/>
        </p:nvPicPr>
        <p:blipFill rotWithShape="1">
          <a:blip r:embed="rId3">
            <a:extLst>
              <a:ext uri="{28A0092B-C50C-407E-A947-70E740481C1C}">
                <a14:useLocalDpi xmlns:a14="http://schemas.microsoft.com/office/drawing/2010/main" val="0"/>
              </a:ext>
            </a:extLst>
          </a:blip>
          <a:srcRect l="11003" r="5255" b="-3"/>
          <a:stretch/>
        </p:blipFill>
        <p:spPr>
          <a:xfrm rot="5400000">
            <a:off x="3023787" y="174280"/>
            <a:ext cx="3339649" cy="2991088"/>
          </a:xfrm>
          <a:prstGeom prst="rect">
            <a:avLst/>
          </a:prstGeom>
        </p:spPr>
      </p:pic>
      <p:pic>
        <p:nvPicPr>
          <p:cNvPr id="4" name="Picture 3" descr="A group of kids in clothing&#10;&#10;Description automatically generated">
            <a:extLst>
              <a:ext uri="{FF2B5EF4-FFF2-40B4-BE49-F238E27FC236}">
                <a16:creationId xmlns:a16="http://schemas.microsoft.com/office/drawing/2014/main" id="{91BDF18B-A2EE-8701-A7EE-AF3BABB126AE}"/>
              </a:ext>
            </a:extLst>
          </p:cNvPr>
          <p:cNvPicPr>
            <a:picLocks noChangeAspect="1"/>
          </p:cNvPicPr>
          <p:nvPr/>
        </p:nvPicPr>
        <p:blipFill rotWithShape="1">
          <a:blip r:embed="rId4">
            <a:extLst>
              <a:ext uri="{28A0092B-C50C-407E-A947-70E740481C1C}">
                <a14:useLocalDpi xmlns:a14="http://schemas.microsoft.com/office/drawing/2010/main" val="0"/>
              </a:ext>
            </a:extLst>
          </a:blip>
          <a:srcRect t="10262" r="1" b="17792"/>
          <a:stretch/>
        </p:blipFill>
        <p:spPr>
          <a:xfrm>
            <a:off x="-2" y="3518351"/>
            <a:ext cx="6189158" cy="3339649"/>
          </a:xfrm>
          <a:prstGeom prst="rect">
            <a:avLst/>
          </a:prstGeom>
        </p:spPr>
      </p:pic>
      <p:sp>
        <p:nvSpPr>
          <p:cNvPr id="5" name="TextBox 4">
            <a:extLst>
              <a:ext uri="{FF2B5EF4-FFF2-40B4-BE49-F238E27FC236}">
                <a16:creationId xmlns:a16="http://schemas.microsoft.com/office/drawing/2014/main" id="{BF6C1835-3A10-644B-E209-253EE554DFB3}"/>
              </a:ext>
            </a:extLst>
          </p:cNvPr>
          <p:cNvSpPr txBox="1"/>
          <p:nvPr/>
        </p:nvSpPr>
        <p:spPr>
          <a:xfrm>
            <a:off x="6551549" y="1297859"/>
            <a:ext cx="5276655" cy="5007166"/>
          </a:xfrm>
          <a:prstGeom prst="rect">
            <a:avLst/>
          </a:prstGeom>
        </p:spPr>
        <p:txBody>
          <a:bodyPr vert="horz" lIns="91440" tIns="45720" rIns="91440" bIns="45720" rtlCol="0">
            <a:normAutofit lnSpcReduction="10000"/>
          </a:bodyPr>
          <a:lstStyle/>
          <a:p>
            <a:pPr>
              <a:lnSpc>
                <a:spcPct val="90000"/>
              </a:lnSpc>
              <a:defRPr/>
            </a:pPr>
            <a:r>
              <a:rPr lang="en-US" sz="2400" u="sng">
                <a:latin typeface="SassoonCRInfant" panose="02010503020300020003" pitchFamily="2" charset="0"/>
              </a:rPr>
              <a:t>Let’s Celebrate!</a:t>
            </a:r>
            <a:br>
              <a:rPr lang="en-US" sz="2400" u="sng">
                <a:latin typeface="SassoonCRInfant" panose="02010503020300020003" pitchFamily="2" charset="0"/>
              </a:rPr>
            </a:br>
            <a:endParaRPr lang="en-US" sz="2400">
              <a:latin typeface="SassoonCRInfant" panose="02010503020300020003" pitchFamily="2" charset="0"/>
            </a:endParaRPr>
          </a:p>
          <a:p>
            <a:pPr>
              <a:lnSpc>
                <a:spcPct val="90000"/>
              </a:lnSpc>
              <a:defRPr/>
            </a:pPr>
            <a:r>
              <a:rPr lang="en-US" sz="2400">
                <a:latin typeface="SassoonCRInfant" panose="02010503020300020003" pitchFamily="2" charset="0"/>
              </a:rPr>
              <a:t>After October Half term the children will start by learning about celebrations and cultures from around the world. </a:t>
            </a:r>
          </a:p>
          <a:p>
            <a:pPr>
              <a:lnSpc>
                <a:spcPct val="90000"/>
              </a:lnSpc>
              <a:defRPr/>
            </a:pPr>
            <a:r>
              <a:rPr lang="en-US" sz="2400">
                <a:latin typeface="SassoonCRInfant" panose="02010503020300020003" pitchFamily="2" charset="0"/>
              </a:rPr>
              <a:t>Later in the theme the children will become meteorologists gathering data and information about the weather to present their own weather forecast. They will also look at seasonal changes and what the weather is like in Autumn and Winter. </a:t>
            </a:r>
          </a:p>
          <a:p>
            <a:pPr>
              <a:lnSpc>
                <a:spcPct val="90000"/>
              </a:lnSpc>
              <a:defRPr/>
            </a:pPr>
            <a:r>
              <a:rPr lang="en-US" sz="2400">
                <a:latin typeface="SassoonCRInfant" panose="02010503020300020003" pitchFamily="2" charset="0"/>
              </a:rPr>
              <a:t>As we get closer to Christmas the children will learn about the birth of Jesus in RE and will perform </a:t>
            </a:r>
            <a:r>
              <a:rPr lang="en-US" sz="2400" err="1">
                <a:latin typeface="SassoonCRInfant" panose="02010503020300020003" pitchFamily="2" charset="0"/>
              </a:rPr>
              <a:t>Whoopsy</a:t>
            </a:r>
            <a:r>
              <a:rPr lang="en-US" sz="2400">
                <a:latin typeface="SassoonCRInfant" panose="02010503020300020003" pitchFamily="2" charset="0"/>
              </a:rPr>
              <a:t> Daisy Angel Nativity to parents!</a:t>
            </a:r>
          </a:p>
          <a:p>
            <a:pPr indent="-228600">
              <a:lnSpc>
                <a:spcPct val="90000"/>
              </a:lnSpc>
              <a:buFont typeface="Arial" panose="020B0604020202020204" pitchFamily="34" charset="0"/>
              <a:buChar char="•"/>
              <a:defRPr/>
            </a:pPr>
            <a:endParaRPr lang="en-US" sz="1700">
              <a:latin typeface="SassoonCRInfant" panose="02010503020300020003" pitchFamily="2" charset="0"/>
            </a:endParaRPr>
          </a:p>
          <a:p>
            <a:pPr indent="-228600">
              <a:lnSpc>
                <a:spcPct val="90000"/>
              </a:lnSpc>
              <a:spcAft>
                <a:spcPts val="600"/>
              </a:spcAft>
              <a:buFont typeface="Arial" panose="020B0604020202020204" pitchFamily="34" charset="0"/>
              <a:buChar char="•"/>
              <a:defRPr/>
            </a:pPr>
            <a:endParaRPr lang="en-US" sz="1700" u="sng"/>
          </a:p>
        </p:txBody>
      </p:sp>
      <p:sp>
        <p:nvSpPr>
          <p:cNvPr id="15" name="Title 1">
            <a:extLst>
              <a:ext uri="{FF2B5EF4-FFF2-40B4-BE49-F238E27FC236}">
                <a16:creationId xmlns:a16="http://schemas.microsoft.com/office/drawing/2014/main" id="{9DA292E9-7ED2-168A-6C5B-A6D12DA688EF}"/>
              </a:ext>
            </a:extLst>
          </p:cNvPr>
          <p:cNvSpPr txBox="1">
            <a:spLocks/>
          </p:cNvSpPr>
          <p:nvPr/>
        </p:nvSpPr>
        <p:spPr>
          <a:xfrm>
            <a:off x="6551550" y="365125"/>
            <a:ext cx="5276656" cy="86390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SassoonCRInfant" panose="02010503020300020003" pitchFamily="2" charset="0"/>
              </a:rPr>
              <a:t>Autumn Term Themes!</a:t>
            </a:r>
          </a:p>
        </p:txBody>
      </p:sp>
    </p:spTree>
    <p:extLst>
      <p:ext uri="{BB962C8B-B14F-4D97-AF65-F5344CB8AC3E}">
        <p14:creationId xmlns:p14="http://schemas.microsoft.com/office/powerpoint/2010/main" val="263506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F6C1835-3A10-644B-E209-253EE554DFB3}"/>
              </a:ext>
            </a:extLst>
          </p:cNvPr>
          <p:cNvSpPr txBox="1"/>
          <p:nvPr/>
        </p:nvSpPr>
        <p:spPr>
          <a:xfrm>
            <a:off x="6551549" y="1297859"/>
            <a:ext cx="5276655" cy="5007166"/>
          </a:xfrm>
          <a:prstGeom prst="rect">
            <a:avLst/>
          </a:prstGeom>
        </p:spPr>
        <p:txBody>
          <a:bodyPr vert="horz" lIns="91440" tIns="45720" rIns="91440" bIns="45720" rtlCol="0">
            <a:normAutofit fontScale="92500" lnSpcReduction="10000"/>
          </a:bodyPr>
          <a:lstStyle/>
          <a:p>
            <a:pPr marL="0" indent="0">
              <a:buNone/>
            </a:pPr>
            <a:r>
              <a:rPr lang="en-GB" sz="2400">
                <a:latin typeface="SassoonCRInfant" panose="02010503020300020003" pitchFamily="2" charset="0"/>
              </a:rPr>
              <a:t>Every Friday we will send home your child’s Spelling Book which will have the tricky words and graphemes (sounds) we have taught that week. </a:t>
            </a:r>
          </a:p>
          <a:p>
            <a:pPr marL="0" indent="0">
              <a:buNone/>
            </a:pPr>
            <a:r>
              <a:rPr lang="en-GB" sz="2400">
                <a:latin typeface="SassoonCRInfant" panose="02010503020300020003" pitchFamily="2" charset="0"/>
              </a:rPr>
              <a:t>Inside the Spelling Book will be a login to Spelling Shed where you child can play spelling games, practising the tricky words of the week. </a:t>
            </a:r>
          </a:p>
          <a:p>
            <a:pPr marL="0" indent="0">
              <a:buNone/>
            </a:pPr>
            <a:r>
              <a:rPr lang="en-GB" sz="2400">
                <a:latin typeface="SassoonCRInfant" panose="02010503020300020003" pitchFamily="2" charset="0"/>
              </a:rPr>
              <a:t>Additionally, every 2 weeks your class teacher will assign a Big Cat reading book for your child to read. This book will be a book they’ve read in school with an adult. </a:t>
            </a:r>
          </a:p>
          <a:p>
            <a:pPr marL="0" indent="0">
              <a:buNone/>
            </a:pPr>
            <a:endParaRPr lang="en-GB" sz="2400">
              <a:latin typeface="SassoonCRInfant" panose="02010503020300020003" pitchFamily="2" charset="0"/>
            </a:endParaRPr>
          </a:p>
          <a:p>
            <a:pPr marL="0" indent="0">
              <a:buNone/>
            </a:pPr>
            <a:r>
              <a:rPr lang="en-GB" sz="2400">
                <a:latin typeface="SassoonCRInfant" panose="02010503020300020003" pitchFamily="2" charset="0"/>
              </a:rPr>
              <a:t>*More information to follow in the Autumn Term when we do our Phonics Meeting for parents.</a:t>
            </a:r>
          </a:p>
          <a:p>
            <a:pPr indent="-228600">
              <a:lnSpc>
                <a:spcPct val="90000"/>
              </a:lnSpc>
              <a:buFont typeface="Arial" panose="020B0604020202020204" pitchFamily="34" charset="0"/>
              <a:buChar char="•"/>
              <a:defRPr/>
            </a:pPr>
            <a:endParaRPr lang="en-US" sz="1700">
              <a:latin typeface="SassoonCRInfant" panose="02010503020300020003" pitchFamily="2" charset="0"/>
            </a:endParaRPr>
          </a:p>
          <a:p>
            <a:pPr indent="-228600">
              <a:lnSpc>
                <a:spcPct val="90000"/>
              </a:lnSpc>
              <a:spcAft>
                <a:spcPts val="600"/>
              </a:spcAft>
              <a:buFont typeface="Arial" panose="020B0604020202020204" pitchFamily="34" charset="0"/>
              <a:buChar char="•"/>
              <a:defRPr/>
            </a:pPr>
            <a:endParaRPr lang="en-US" sz="1700" u="sng"/>
          </a:p>
        </p:txBody>
      </p:sp>
      <p:sp>
        <p:nvSpPr>
          <p:cNvPr id="15" name="Title 1">
            <a:extLst>
              <a:ext uri="{FF2B5EF4-FFF2-40B4-BE49-F238E27FC236}">
                <a16:creationId xmlns:a16="http://schemas.microsoft.com/office/drawing/2014/main" id="{9DA292E9-7ED2-168A-6C5B-A6D12DA688EF}"/>
              </a:ext>
            </a:extLst>
          </p:cNvPr>
          <p:cNvSpPr txBox="1">
            <a:spLocks/>
          </p:cNvSpPr>
          <p:nvPr/>
        </p:nvSpPr>
        <p:spPr>
          <a:xfrm>
            <a:off x="6551550" y="365125"/>
            <a:ext cx="5276656" cy="863907"/>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u="sng">
                <a:latin typeface="SassoonCRInfant" panose="02010503020300020003" pitchFamily="2" charset="0"/>
              </a:rPr>
              <a:t>Home Learning in Year One</a:t>
            </a:r>
            <a:endParaRPr lang="en-US" sz="4000">
              <a:latin typeface="SassoonCRInfant" panose="02010503020300020003" pitchFamily="2" charset="0"/>
            </a:endParaRPr>
          </a:p>
        </p:txBody>
      </p:sp>
      <p:pic>
        <p:nvPicPr>
          <p:cNvPr id="6" name="Picture 5">
            <a:extLst>
              <a:ext uri="{FF2B5EF4-FFF2-40B4-BE49-F238E27FC236}">
                <a16:creationId xmlns:a16="http://schemas.microsoft.com/office/drawing/2014/main" id="{2B5E6408-B64B-4974-6473-B654E5E28715}"/>
              </a:ext>
            </a:extLst>
          </p:cNvPr>
          <p:cNvPicPr>
            <a:picLocks noChangeAspect="1"/>
          </p:cNvPicPr>
          <p:nvPr/>
        </p:nvPicPr>
        <p:blipFill rotWithShape="1">
          <a:blip r:embed="rId3"/>
          <a:srcRect l="48870" t="28927" r="28893" b="22712"/>
          <a:stretch/>
        </p:blipFill>
        <p:spPr>
          <a:xfrm>
            <a:off x="363794" y="365125"/>
            <a:ext cx="2119856" cy="2766157"/>
          </a:xfrm>
          <a:prstGeom prst="rect">
            <a:avLst/>
          </a:prstGeom>
        </p:spPr>
      </p:pic>
      <p:pic>
        <p:nvPicPr>
          <p:cNvPr id="10" name="Picture 9">
            <a:extLst>
              <a:ext uri="{FF2B5EF4-FFF2-40B4-BE49-F238E27FC236}">
                <a16:creationId xmlns:a16="http://schemas.microsoft.com/office/drawing/2014/main" id="{D6208D3D-2FA0-88B0-71AA-6DE84DC9A9F2}"/>
              </a:ext>
            </a:extLst>
          </p:cNvPr>
          <p:cNvPicPr>
            <a:picLocks noChangeAspect="1"/>
          </p:cNvPicPr>
          <p:nvPr/>
        </p:nvPicPr>
        <p:blipFill rotWithShape="1">
          <a:blip r:embed="rId4"/>
          <a:srcRect l="4000" t="13559" r="6174" b="5324"/>
          <a:stretch/>
        </p:blipFill>
        <p:spPr>
          <a:xfrm>
            <a:off x="363795" y="3496407"/>
            <a:ext cx="5732206" cy="3105870"/>
          </a:xfrm>
          <a:prstGeom prst="rect">
            <a:avLst/>
          </a:prstGeom>
        </p:spPr>
      </p:pic>
      <p:pic>
        <p:nvPicPr>
          <p:cNvPr id="3" name="Picture 2">
            <a:extLst>
              <a:ext uri="{FF2B5EF4-FFF2-40B4-BE49-F238E27FC236}">
                <a16:creationId xmlns:a16="http://schemas.microsoft.com/office/drawing/2014/main" id="{16FFC4D9-6072-D095-A104-64E10F08719C}"/>
              </a:ext>
            </a:extLst>
          </p:cNvPr>
          <p:cNvPicPr>
            <a:picLocks noChangeAspect="1"/>
          </p:cNvPicPr>
          <p:nvPr/>
        </p:nvPicPr>
        <p:blipFill rotWithShape="1">
          <a:blip r:embed="rId5"/>
          <a:srcRect l="1955" t="15141" r="49989" b="25650"/>
          <a:stretch/>
        </p:blipFill>
        <p:spPr>
          <a:xfrm>
            <a:off x="2503283" y="438285"/>
            <a:ext cx="3889860" cy="2875559"/>
          </a:xfrm>
          <a:prstGeom prst="rect">
            <a:avLst/>
          </a:prstGeom>
        </p:spPr>
      </p:pic>
    </p:spTree>
    <p:extLst>
      <p:ext uri="{BB962C8B-B14F-4D97-AF65-F5344CB8AC3E}">
        <p14:creationId xmlns:p14="http://schemas.microsoft.com/office/powerpoint/2010/main" val="2466921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4" name="Rectangle 1073">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9DA292E9-7ED2-168A-6C5B-A6D12DA688EF}"/>
              </a:ext>
            </a:extLst>
          </p:cNvPr>
          <p:cNvSpPr txBox="1">
            <a:spLocks/>
          </p:cNvSpPr>
          <p:nvPr/>
        </p:nvSpPr>
        <p:spPr>
          <a:xfrm>
            <a:off x="7353824" y="554510"/>
            <a:ext cx="3999971" cy="700853"/>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000" u="sng">
                <a:latin typeface="SassoonCRInfant" panose="02010503020300020003" pitchFamily="2" charset="0"/>
              </a:rPr>
              <a:t>How can I help my child over the Summer Holidays</a:t>
            </a:r>
            <a:r>
              <a:rPr lang="en-US" sz="2400" u="sng">
                <a:latin typeface="SassoonCRInfant" panose="02010503020300020003" pitchFamily="2" charset="0"/>
              </a:rPr>
              <a:t>? </a:t>
            </a:r>
            <a:endParaRPr lang="en-US" sz="2400">
              <a:latin typeface="SassoonCRInfant" panose="02010503020300020003" pitchFamily="2" charset="0"/>
            </a:endParaRPr>
          </a:p>
        </p:txBody>
      </p:sp>
      <p:pic>
        <p:nvPicPr>
          <p:cNvPr id="1026" name="Picture 2">
            <a:extLst>
              <a:ext uri="{FF2B5EF4-FFF2-40B4-BE49-F238E27FC236}">
                <a16:creationId xmlns:a16="http://schemas.microsoft.com/office/drawing/2014/main" id="{1F1BFDB2-8B78-C6C3-8598-BA0AA0539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998" t="19598" r="35558" b="12471"/>
          <a:stretch>
            <a:fillRect/>
          </a:stretch>
        </p:blipFill>
        <p:spPr bwMode="auto">
          <a:xfrm>
            <a:off x="760688" y="176288"/>
            <a:ext cx="2159677" cy="2989586"/>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a:extLst>
              <a:ext uri="{FF2B5EF4-FFF2-40B4-BE49-F238E27FC236}">
                <a16:creationId xmlns:a16="http://schemas.microsoft.com/office/drawing/2014/main" id="{CA4B662D-5BB6-DE2C-FEA2-7FD20C4C05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277" t="20557" r="36118" b="12314"/>
          <a:stretch>
            <a:fillRect/>
          </a:stretch>
        </p:blipFill>
        <p:spPr bwMode="auto">
          <a:xfrm rot="21600000">
            <a:off x="4275658" y="176288"/>
            <a:ext cx="2123204" cy="2989586"/>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6">
            <a:extLst>
              <a:ext uri="{FF2B5EF4-FFF2-40B4-BE49-F238E27FC236}">
                <a16:creationId xmlns:a16="http://schemas.microsoft.com/office/drawing/2014/main" id="{48D4419F-680B-FA06-55BB-3EE899CD3C65}"/>
              </a:ext>
            </a:extLst>
          </p:cNvPr>
          <p:cNvPicPr>
            <a:picLocks noChangeAspect="1"/>
          </p:cNvPicPr>
          <p:nvPr/>
        </p:nvPicPr>
        <p:blipFill rotWithShape="1">
          <a:blip r:embed="rId5"/>
          <a:srcRect l="6023" t="30733" r="51129" b="17491"/>
          <a:stretch/>
        </p:blipFill>
        <p:spPr>
          <a:xfrm>
            <a:off x="185912" y="3337589"/>
            <a:ext cx="3309228" cy="2399250"/>
          </a:xfrm>
          <a:prstGeom prst="rect">
            <a:avLst/>
          </a:prstGeom>
        </p:spPr>
      </p:pic>
      <p:pic>
        <p:nvPicPr>
          <p:cNvPr id="9" name="Picture 8">
            <a:extLst>
              <a:ext uri="{FF2B5EF4-FFF2-40B4-BE49-F238E27FC236}">
                <a16:creationId xmlns:a16="http://schemas.microsoft.com/office/drawing/2014/main" id="{8C75EC24-EA09-F9AE-C68D-D25733881C30}"/>
              </a:ext>
            </a:extLst>
          </p:cNvPr>
          <p:cNvPicPr>
            <a:picLocks noChangeAspect="1"/>
          </p:cNvPicPr>
          <p:nvPr/>
        </p:nvPicPr>
        <p:blipFill rotWithShape="1">
          <a:blip r:embed="rId5"/>
          <a:srcRect l="50000" t="32090" r="9133" b="18835"/>
          <a:stretch/>
        </p:blipFill>
        <p:spPr>
          <a:xfrm>
            <a:off x="3682646" y="3337589"/>
            <a:ext cx="3309228" cy="2384325"/>
          </a:xfrm>
          <a:prstGeom prst="rect">
            <a:avLst/>
          </a:prstGeom>
        </p:spPr>
      </p:pic>
      <p:sp>
        <p:nvSpPr>
          <p:cNvPr id="2" name="TextBox 1">
            <a:extLst>
              <a:ext uri="{FF2B5EF4-FFF2-40B4-BE49-F238E27FC236}">
                <a16:creationId xmlns:a16="http://schemas.microsoft.com/office/drawing/2014/main" id="{7F2DCDB5-14E7-D7E8-1ED3-20AEE01DB8C8}"/>
              </a:ext>
            </a:extLst>
          </p:cNvPr>
          <p:cNvSpPr txBox="1"/>
          <p:nvPr/>
        </p:nvSpPr>
        <p:spPr>
          <a:xfrm>
            <a:off x="7353824" y="1487837"/>
            <a:ext cx="3999971" cy="4634467"/>
          </a:xfrm>
          <a:prstGeom prst="rect">
            <a:avLst/>
          </a:prstGeom>
        </p:spPr>
        <p:txBody>
          <a:bodyPr vert="horz" lIns="91440" tIns="45720" rIns="91440" bIns="45720" rtlCol="0">
            <a:normAutofit fontScale="92500"/>
          </a:bodyPr>
          <a:lstStyle/>
          <a:p>
            <a:pPr marL="285750" indent="-228600">
              <a:lnSpc>
                <a:spcPct val="90000"/>
              </a:lnSpc>
              <a:spcAft>
                <a:spcPts val="600"/>
              </a:spcAft>
              <a:buFont typeface="Arial" panose="020B0604020202020204" pitchFamily="34" charset="0"/>
              <a:buChar char="•"/>
            </a:pPr>
            <a:r>
              <a:rPr lang="en-US" sz="2400">
                <a:latin typeface="SassoonCRInfant" panose="02010503020300020003" pitchFamily="2" charset="0"/>
              </a:rPr>
              <a:t>Play phonic games with your child! </a:t>
            </a:r>
            <a:r>
              <a:rPr lang="en-US" sz="2400" i="1">
                <a:latin typeface="SassoonCRInfant" panose="02010503020300020003" pitchFamily="2" charset="0"/>
              </a:rPr>
              <a:t>(See School website for activity sheet)</a:t>
            </a:r>
          </a:p>
          <a:p>
            <a:pPr marL="285750" indent="-228600">
              <a:lnSpc>
                <a:spcPct val="90000"/>
              </a:lnSpc>
              <a:spcAft>
                <a:spcPts val="600"/>
              </a:spcAft>
              <a:buFont typeface="Arial" panose="020B0604020202020204" pitchFamily="34" charset="0"/>
              <a:buChar char="•"/>
            </a:pPr>
            <a:r>
              <a:rPr lang="en-US" sz="2400">
                <a:latin typeface="SassoonCRInfant" panose="02010503020300020003" pitchFamily="2" charset="0"/>
              </a:rPr>
              <a:t>Play phonic games on </a:t>
            </a:r>
            <a:r>
              <a:rPr lang="en-US" sz="2400" u="sng">
                <a:latin typeface="SassoonCRInfant" panose="02010503020300020003" pitchFamily="2" charset="0"/>
              </a:rPr>
              <a:t>phonicsplay.co.uk </a:t>
            </a:r>
          </a:p>
          <a:p>
            <a:pPr marL="285750" indent="-228600">
              <a:lnSpc>
                <a:spcPct val="90000"/>
              </a:lnSpc>
              <a:spcAft>
                <a:spcPts val="600"/>
              </a:spcAft>
              <a:buFont typeface="Arial" panose="020B0604020202020204" pitchFamily="34" charset="0"/>
              <a:buChar char="•"/>
            </a:pPr>
            <a:r>
              <a:rPr lang="en-US" sz="2400">
                <a:latin typeface="SassoonCRInfant" panose="02010503020300020003" pitchFamily="2" charset="0"/>
              </a:rPr>
              <a:t>Practice spelling tricky words with your child.</a:t>
            </a:r>
          </a:p>
          <a:p>
            <a:pPr marL="285750" indent="-228600">
              <a:lnSpc>
                <a:spcPct val="90000"/>
              </a:lnSpc>
              <a:spcAft>
                <a:spcPts val="600"/>
              </a:spcAft>
              <a:buFont typeface="Arial" panose="020B0604020202020204" pitchFamily="34" charset="0"/>
              <a:buChar char="•"/>
            </a:pPr>
            <a:r>
              <a:rPr lang="en-US" sz="2400">
                <a:latin typeface="SassoonCRInfant" panose="02010503020300020003" pitchFamily="2" charset="0"/>
              </a:rPr>
              <a:t>Encourage your child to practice writing their name or a simple sentence </a:t>
            </a:r>
            <a:r>
              <a:rPr lang="en-US" sz="2400" i="1">
                <a:latin typeface="SassoonCRInfant" panose="02010503020300020003" pitchFamily="2" charset="0"/>
              </a:rPr>
              <a:t>(See School website for activity sheet)</a:t>
            </a:r>
            <a:endParaRPr lang="en-US" sz="2400">
              <a:latin typeface="SassoonCRInfant" panose="02010503020300020003" pitchFamily="2" charset="0"/>
            </a:endParaRPr>
          </a:p>
          <a:p>
            <a:pPr marL="285750" indent="-228600">
              <a:lnSpc>
                <a:spcPct val="90000"/>
              </a:lnSpc>
              <a:spcAft>
                <a:spcPts val="600"/>
              </a:spcAft>
              <a:buFont typeface="Arial" panose="020B0604020202020204" pitchFamily="34" charset="0"/>
              <a:buChar char="•"/>
            </a:pPr>
            <a:r>
              <a:rPr lang="en-US" sz="2400">
                <a:latin typeface="SassoonCRInfant" panose="02010503020300020003" pitchFamily="2" charset="0"/>
              </a:rPr>
              <a:t>Play number games with your child. </a:t>
            </a:r>
            <a:r>
              <a:rPr lang="en-US" sz="2400" i="1">
                <a:latin typeface="SassoonCRInfant" panose="02010503020300020003" pitchFamily="2" charset="0"/>
              </a:rPr>
              <a:t>(See School website for activity sheet)</a:t>
            </a:r>
          </a:p>
        </p:txBody>
      </p:sp>
    </p:spTree>
    <p:extLst>
      <p:ext uri="{BB962C8B-B14F-4D97-AF65-F5344CB8AC3E}">
        <p14:creationId xmlns:p14="http://schemas.microsoft.com/office/powerpoint/2010/main" val="22905048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AD505BEEC85E488B8927CF519EDB19" ma:contentTypeVersion="15" ma:contentTypeDescription="Create a new document." ma:contentTypeScope="" ma:versionID="fc548c49ae872dfa5f9965a12d7a1a41">
  <xsd:schema xmlns:xsd="http://www.w3.org/2001/XMLSchema" xmlns:xs="http://www.w3.org/2001/XMLSchema" xmlns:p="http://schemas.microsoft.com/office/2006/metadata/properties" xmlns:ns2="84b08239-968a-4a0b-ad6e-113f7175b441" xmlns:ns3="55456b81-6dea-4889-ab60-b98401d9b25b" targetNamespace="http://schemas.microsoft.com/office/2006/metadata/properties" ma:root="true" ma:fieldsID="494d19b9ada7495371f75cd066d86645" ns2:_="" ns3:_="">
    <xsd:import namespace="84b08239-968a-4a0b-ad6e-113f7175b441"/>
    <xsd:import namespace="55456b81-6dea-4889-ab60-b98401d9b25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b08239-968a-4a0b-ad6e-113f7175b4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99c52d0-6936-43d2-b696-a4d7e2844c2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456b81-6dea-4889-ab60-b98401d9b25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9b676a1-ebc7-4339-ae0d-dea518b2c179}" ma:internalName="TaxCatchAll" ma:showField="CatchAllData" ma:web="55456b81-6dea-4889-ab60-b98401d9b25b">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4b08239-968a-4a0b-ad6e-113f7175b441">
      <Terms xmlns="http://schemas.microsoft.com/office/infopath/2007/PartnerControls"/>
    </lcf76f155ced4ddcb4097134ff3c332f>
    <TaxCatchAll xmlns="55456b81-6dea-4889-ab60-b98401d9b25b" xsi:nil="true"/>
    <SharedWithUsers xmlns="55456b81-6dea-4889-ab60-b98401d9b25b">
      <UserInfo>
        <DisplayName>Sandy Leach</DisplayName>
        <AccountId>44</AccountId>
        <AccountType/>
      </UserInfo>
      <UserInfo>
        <DisplayName>Xanthe Wrigley</DisplayName>
        <AccountId>28</AccountId>
        <AccountType/>
      </UserInfo>
      <UserInfo>
        <DisplayName>Rachael Daniels</DisplayName>
        <AccountId>19</AccountId>
        <AccountType/>
      </UserInfo>
      <UserInfo>
        <DisplayName>Natalie Neilson</DisplayName>
        <AccountId>330</AccountId>
        <AccountType/>
      </UserInfo>
      <UserInfo>
        <DisplayName>Jenny Martinez</DisplayName>
        <AccountId>29</AccountId>
        <AccountType/>
      </UserInfo>
      <UserInfo>
        <DisplayName>Aimee Wilson</DisplayName>
        <AccountId>51</AccountId>
        <AccountType/>
      </UserInfo>
      <UserInfo>
        <DisplayName>Alia Jones</DisplayName>
        <AccountId>36</AccountId>
        <AccountType/>
      </UserInfo>
      <UserInfo>
        <DisplayName>Grace Marshall</DisplayName>
        <AccountId>37</AccountId>
        <AccountType/>
      </UserInfo>
      <UserInfo>
        <DisplayName>Alisha Paddon</DisplayName>
        <AccountId>60</AccountId>
        <AccountType/>
      </UserInfo>
      <UserInfo>
        <DisplayName>Katie Burling</DisplayName>
        <AccountId>21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4518D7-4DE6-4AF1-BC92-388134BD6E9B}">
  <ds:schemaRefs>
    <ds:schemaRef ds:uri="55456b81-6dea-4889-ab60-b98401d9b25b"/>
    <ds:schemaRef ds:uri="84b08239-968a-4a0b-ad6e-113f7175b44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29C941D-5D69-4356-8417-0F6593E680D5}">
  <ds:schemaRefs>
    <ds:schemaRef ds:uri="55456b81-6dea-4889-ab60-b98401d9b25b"/>
    <ds:schemaRef ds:uri="84b08239-968a-4a0b-ad6e-113f7175b441"/>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0659574-7A57-434C-B440-391FFC513F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8</Slides>
  <Notes>2</Notes>
  <HiddenSlides>0</HiddenSlide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Welcome to Year One! </vt:lpstr>
      <vt:lpstr>Transition from EYFS to Year 1</vt:lpstr>
      <vt:lpstr>A Day in the life of a Year One Child!</vt:lpstr>
      <vt:lpstr>A Day in the life of a Year One Child! (Continued)</vt:lpstr>
      <vt:lpstr>Autumn Term Themes!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One! </dc:title>
  <dc:creator>Sandy Leach</dc:creator>
  <cp:revision>1</cp:revision>
  <dcterms:created xsi:type="dcterms:W3CDTF">2024-06-26T08:14:16Z</dcterms:created>
  <dcterms:modified xsi:type="dcterms:W3CDTF">2024-07-08T09:48:01Z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0x01010084AD505BEEC85E488B8927CF519EDB19</vt:lpwstr>
  </property>
  <property fmtid="{D5CDD505-2E9C-101B-9397-08002B2CF9AE}" pid="3" name="MediaServiceImageTags">
    <vt:lpwstr/>
  </property>
</Properties>
</file>